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1" r:id="rId5"/>
    <p:sldMasterId id="2147483674" r:id="rId6"/>
    <p:sldMasterId id="2147483686"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Lst>
  <p:sldSz cy="6858000" cx="9144000"/>
  <p:notesSz cx="7102475" cy="938847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2" roundtripDataSignature="AMtx7mgjWZnmH1BTUs+tTmHA4oX/vD8l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444269F-4C27-4682-ADAF-A6DB10722121}">
  <a:tblStyle styleId="{9444269F-4C27-4682-ADAF-A6DB10722121}"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11" Type="http://schemas.openxmlformats.org/officeDocument/2006/relationships/slide" Target="slides/slide3.xml"/><Relationship Id="rId22" Type="http://customschemas.google.com/relationships/presentationmetadata" Target="metadata"/><Relationship Id="rId10" Type="http://schemas.openxmlformats.org/officeDocument/2006/relationships/slide" Target="slides/slide2.xml"/><Relationship Id="rId21" Type="http://schemas.openxmlformats.org/officeDocument/2006/relationships/slide" Target="slides/slide13.xml"/><Relationship Id="rId13" Type="http://schemas.openxmlformats.org/officeDocument/2006/relationships/slide" Target="slides/slide5.xml"/><Relationship Id="rId12" Type="http://schemas.openxmlformats.org/officeDocument/2006/relationships/slide" Target="slides/slide4.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5" Type="http://schemas.openxmlformats.org/officeDocument/2006/relationships/slideMaster" Target="slideMasters/slideMaster2.xml"/><Relationship Id="rId19" Type="http://schemas.openxmlformats.org/officeDocument/2006/relationships/slide" Target="slides/slide11.xml"/><Relationship Id="rId6" Type="http://schemas.openxmlformats.org/officeDocument/2006/relationships/slideMaster" Target="slideMasters/slideMaster3.xml"/><Relationship Id="rId18" Type="http://schemas.openxmlformats.org/officeDocument/2006/relationships/slide" Target="slides/slide10.xml"/><Relationship Id="rId7" Type="http://schemas.openxmlformats.org/officeDocument/2006/relationships/slideMaster" Target="slideMasters/slideMaster4.xml"/><Relationship Id="rId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77240" y="4777560"/>
            <a:ext cx="6217560" cy="452592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5" name="Google Shape;5;n"/>
          <p:cNvSpPr txBox="1"/>
          <p:nvPr>
            <p:ph idx="3" type="hdr"/>
          </p:nvPr>
        </p:nvSpPr>
        <p:spPr>
          <a:xfrm>
            <a:off x="0" y="0"/>
            <a:ext cx="3372840" cy="50256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 name="Google Shape;6;n"/>
          <p:cNvSpPr txBox="1"/>
          <p:nvPr>
            <p:ph idx="10" type="dt"/>
          </p:nvPr>
        </p:nvSpPr>
        <p:spPr>
          <a:xfrm>
            <a:off x="4399200" y="0"/>
            <a:ext cx="3372840" cy="50256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555480"/>
            <a:ext cx="3372840" cy="50256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4399200" y="9555480"/>
            <a:ext cx="3372840" cy="50256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dk1"/>
                </a:solidFill>
                <a:latin typeface="Times New Roman"/>
                <a:ea typeface="Times New Roman"/>
                <a:cs typeface="Times New Roman"/>
                <a:sym typeface="Times New Roman"/>
              </a:rPr>
              <a:t>‹#›</a:t>
            </a:fld>
            <a:endParaRPr b="0" i="0" sz="14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notes"/>
          <p:cNvSpPr txBox="1"/>
          <p:nvPr>
            <p:ph idx="1" type="body"/>
          </p:nvPr>
        </p:nvSpPr>
        <p:spPr>
          <a:xfrm>
            <a:off x="777240" y="4777560"/>
            <a:ext cx="6217560" cy="452592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241" name="Google Shape;241;p1:notes"/>
          <p:cNvSpPr/>
          <p:nvPr>
            <p:ph idx="2" type="sldImg"/>
          </p:nvPr>
        </p:nvSpPr>
        <p:spPr>
          <a:xfrm>
            <a:off x="1370013" y="763588"/>
            <a:ext cx="5030787" cy="37719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6626acbf10_0_0:notes"/>
          <p:cNvSpPr/>
          <p:nvPr>
            <p:ph idx="2" type="sldImg"/>
          </p:nvPr>
        </p:nvSpPr>
        <p:spPr>
          <a:xfrm>
            <a:off x="1371600" y="763588"/>
            <a:ext cx="5029200" cy="37719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8" name="Google Shape;308;g16626acbf10_0_0:notes"/>
          <p:cNvSpPr txBox="1"/>
          <p:nvPr>
            <p:ph idx="1" type="body"/>
          </p:nvPr>
        </p:nvSpPr>
        <p:spPr>
          <a:xfrm>
            <a:off x="777240" y="4777560"/>
            <a:ext cx="6217500" cy="4525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309" name="Google Shape;309;g16626acbf10_0_0:notes"/>
          <p:cNvSpPr txBox="1"/>
          <p:nvPr>
            <p:ph idx="12" type="sldNum"/>
          </p:nvPr>
        </p:nvSpPr>
        <p:spPr>
          <a:xfrm>
            <a:off x="4399200" y="9555480"/>
            <a:ext cx="3372900" cy="5025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3:notes"/>
          <p:cNvSpPr txBox="1"/>
          <p:nvPr/>
        </p:nvSpPr>
        <p:spPr>
          <a:xfrm>
            <a:off x="4023000" y="8918280"/>
            <a:ext cx="3077640" cy="468360"/>
          </a:xfrm>
          <a:prstGeom prst="rect">
            <a:avLst/>
          </a:prstGeom>
          <a:noFill/>
          <a:ln>
            <a:noFill/>
          </a:ln>
        </p:spPr>
        <p:txBody>
          <a:bodyPr anchorCtr="0" anchor="b" bIns="47150" lIns="94300" spcFirstLastPara="1" rIns="94300" wrap="square" tIns="471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dk1"/>
                </a:solidFill>
                <a:latin typeface="Times New Roman"/>
                <a:ea typeface="Times New Roman"/>
                <a:cs typeface="Times New Roman"/>
                <a:sym typeface="Times New Roman"/>
              </a:rPr>
              <a:t>‹#›</a:t>
            </a:fld>
            <a:endParaRPr b="0" i="0" sz="1400" u="none" cap="none" strike="noStrike">
              <a:solidFill>
                <a:schemeClr val="dk1"/>
              </a:solidFill>
              <a:latin typeface="Times New Roman"/>
              <a:ea typeface="Times New Roman"/>
              <a:cs typeface="Times New Roman"/>
              <a:sym typeface="Times New Roman"/>
            </a:endParaRPr>
          </a:p>
        </p:txBody>
      </p:sp>
      <p:sp>
        <p:nvSpPr>
          <p:cNvPr id="315" name="Google Shape;315;p13:notes"/>
          <p:cNvSpPr/>
          <p:nvPr>
            <p:ph idx="2" type="sldImg"/>
          </p:nvPr>
        </p:nvSpPr>
        <p:spPr>
          <a:xfrm>
            <a:off x="1204913" y="704850"/>
            <a:ext cx="4692650" cy="35210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6" name="Google Shape;316;p13:notes"/>
          <p:cNvSpPr txBox="1"/>
          <p:nvPr>
            <p:ph idx="1" type="body"/>
          </p:nvPr>
        </p:nvSpPr>
        <p:spPr>
          <a:xfrm>
            <a:off x="710640" y="4459680"/>
            <a:ext cx="5681160" cy="4223520"/>
          </a:xfrm>
          <a:prstGeom prst="rect">
            <a:avLst/>
          </a:prstGeom>
          <a:noFill/>
          <a:ln>
            <a:noFill/>
          </a:ln>
        </p:spPr>
        <p:txBody>
          <a:bodyPr anchorCtr="0" anchor="t" bIns="47150" lIns="94300" spcFirstLastPara="1" rIns="94300" wrap="square" tIns="47150">
            <a:noAutofit/>
          </a:bodyPr>
          <a:lstStyle/>
          <a:p>
            <a:pPr indent="0" lvl="0" marL="0" rtl="0" algn="l">
              <a:lnSpc>
                <a:spcPct val="100000"/>
              </a:lnSpc>
              <a:spcBef>
                <a:spcPts val="0"/>
              </a:spcBef>
              <a:spcAft>
                <a:spcPts val="0"/>
              </a:spcAft>
              <a:buSzPts val="1400"/>
              <a:buNone/>
            </a:pPr>
            <a:r>
              <a:t/>
            </a:r>
            <a:endParaRPr b="0" sz="2000" strike="noStrike">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4:notes"/>
          <p:cNvSpPr txBox="1"/>
          <p:nvPr>
            <p:ph idx="1" type="body"/>
          </p:nvPr>
        </p:nvSpPr>
        <p:spPr>
          <a:xfrm>
            <a:off x="777240" y="4777560"/>
            <a:ext cx="6217560" cy="452592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324" name="Google Shape;324;p14:notes"/>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5:notes"/>
          <p:cNvSpPr txBox="1"/>
          <p:nvPr>
            <p:ph idx="1" type="body"/>
          </p:nvPr>
        </p:nvSpPr>
        <p:spPr>
          <a:xfrm>
            <a:off x="777240" y="4777560"/>
            <a:ext cx="6217560" cy="452592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331" name="Google Shape;331;p15:notes"/>
          <p:cNvSpPr/>
          <p:nvPr>
            <p:ph idx="2" type="sldImg"/>
          </p:nvPr>
        </p:nvSpPr>
        <p:spPr>
          <a:xfrm>
            <a:off x="1370013" y="763588"/>
            <a:ext cx="5030787" cy="37719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notes"/>
          <p:cNvSpPr txBox="1"/>
          <p:nvPr/>
        </p:nvSpPr>
        <p:spPr>
          <a:xfrm>
            <a:off x="4023000" y="8918280"/>
            <a:ext cx="3077640" cy="468360"/>
          </a:xfrm>
          <a:prstGeom prst="rect">
            <a:avLst/>
          </a:prstGeom>
          <a:noFill/>
          <a:ln>
            <a:noFill/>
          </a:ln>
        </p:spPr>
        <p:txBody>
          <a:bodyPr anchorCtr="0" anchor="b" bIns="47150" lIns="94300" spcFirstLastPara="1" rIns="94300" wrap="square" tIns="471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dk1"/>
                </a:solidFill>
                <a:latin typeface="Times New Roman"/>
                <a:ea typeface="Times New Roman"/>
                <a:cs typeface="Times New Roman"/>
                <a:sym typeface="Times New Roman"/>
              </a:rPr>
              <a:t>‹#›</a:t>
            </a:fld>
            <a:endParaRPr b="0" i="0" sz="1400" u="none" cap="none" strike="noStrike">
              <a:solidFill>
                <a:schemeClr val="dk1"/>
              </a:solidFill>
              <a:latin typeface="Times New Roman"/>
              <a:ea typeface="Times New Roman"/>
              <a:cs typeface="Times New Roman"/>
              <a:sym typeface="Times New Roman"/>
            </a:endParaRPr>
          </a:p>
        </p:txBody>
      </p:sp>
      <p:sp>
        <p:nvSpPr>
          <p:cNvPr id="248" name="Google Shape;248;p2:notes"/>
          <p:cNvSpPr/>
          <p:nvPr>
            <p:ph idx="2" type="sldImg"/>
          </p:nvPr>
        </p:nvSpPr>
        <p:spPr>
          <a:xfrm>
            <a:off x="1204913" y="704850"/>
            <a:ext cx="4692650" cy="35210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9" name="Google Shape;249;p2:notes"/>
          <p:cNvSpPr txBox="1"/>
          <p:nvPr>
            <p:ph idx="1" type="body"/>
          </p:nvPr>
        </p:nvSpPr>
        <p:spPr>
          <a:xfrm>
            <a:off x="710640" y="4459680"/>
            <a:ext cx="5681160" cy="4223520"/>
          </a:xfrm>
          <a:prstGeom prst="rect">
            <a:avLst/>
          </a:prstGeom>
          <a:noFill/>
          <a:ln>
            <a:noFill/>
          </a:ln>
        </p:spPr>
        <p:txBody>
          <a:bodyPr anchorCtr="0" anchor="t" bIns="47150" lIns="94300" spcFirstLastPara="1" rIns="94300" wrap="square" tIns="47150">
            <a:noAutofit/>
          </a:bodyPr>
          <a:lstStyle/>
          <a:p>
            <a:pPr indent="0" lvl="0" marL="0" rtl="0" algn="l">
              <a:lnSpc>
                <a:spcPct val="100000"/>
              </a:lnSpc>
              <a:spcBef>
                <a:spcPts val="0"/>
              </a:spcBef>
              <a:spcAft>
                <a:spcPts val="0"/>
              </a:spcAft>
              <a:buSzPts val="1400"/>
              <a:buNone/>
            </a:pPr>
            <a:r>
              <a:t/>
            </a:r>
            <a:endParaRPr b="0" sz="2000" strike="noStrike">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5:notes"/>
          <p:cNvSpPr txBox="1"/>
          <p:nvPr/>
        </p:nvSpPr>
        <p:spPr>
          <a:xfrm>
            <a:off x="4023000" y="8918280"/>
            <a:ext cx="3077640" cy="468360"/>
          </a:xfrm>
          <a:prstGeom prst="rect">
            <a:avLst/>
          </a:prstGeom>
          <a:noFill/>
          <a:ln>
            <a:noFill/>
          </a:ln>
        </p:spPr>
        <p:txBody>
          <a:bodyPr anchorCtr="0" anchor="b" bIns="47150" lIns="94300" spcFirstLastPara="1" rIns="94300" wrap="square" tIns="471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dk1"/>
                </a:solidFill>
                <a:latin typeface="Times New Roman"/>
                <a:ea typeface="Times New Roman"/>
                <a:cs typeface="Times New Roman"/>
                <a:sym typeface="Times New Roman"/>
              </a:rPr>
              <a:t>‹#›</a:t>
            </a:fld>
            <a:endParaRPr b="0" i="0" sz="1400" u="none" cap="none" strike="noStrike">
              <a:solidFill>
                <a:schemeClr val="dk1"/>
              </a:solidFill>
              <a:latin typeface="Times New Roman"/>
              <a:ea typeface="Times New Roman"/>
              <a:cs typeface="Times New Roman"/>
              <a:sym typeface="Times New Roman"/>
            </a:endParaRPr>
          </a:p>
        </p:txBody>
      </p:sp>
      <p:sp>
        <p:nvSpPr>
          <p:cNvPr id="256" name="Google Shape;256;p5:notes"/>
          <p:cNvSpPr/>
          <p:nvPr>
            <p:ph idx="2" type="sldImg"/>
          </p:nvPr>
        </p:nvSpPr>
        <p:spPr>
          <a:xfrm>
            <a:off x="1204913" y="704850"/>
            <a:ext cx="4692650" cy="35210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7" name="Google Shape;257;p5:notes"/>
          <p:cNvSpPr txBox="1"/>
          <p:nvPr>
            <p:ph idx="1" type="body"/>
          </p:nvPr>
        </p:nvSpPr>
        <p:spPr>
          <a:xfrm>
            <a:off x="710640" y="4459680"/>
            <a:ext cx="5681160" cy="4223520"/>
          </a:xfrm>
          <a:prstGeom prst="rect">
            <a:avLst/>
          </a:prstGeom>
          <a:noFill/>
          <a:ln>
            <a:noFill/>
          </a:ln>
        </p:spPr>
        <p:txBody>
          <a:bodyPr anchorCtr="0" anchor="t" bIns="47150" lIns="94300" spcFirstLastPara="1" rIns="94300" wrap="square" tIns="47150">
            <a:noAutofit/>
          </a:bodyPr>
          <a:lstStyle/>
          <a:p>
            <a:pPr indent="0" lvl="0" marL="0" rtl="0" algn="l">
              <a:lnSpc>
                <a:spcPct val="100000"/>
              </a:lnSpc>
              <a:spcBef>
                <a:spcPts val="0"/>
              </a:spcBef>
              <a:spcAft>
                <a:spcPts val="0"/>
              </a:spcAft>
              <a:buSzPts val="1400"/>
              <a:buNone/>
            </a:pPr>
            <a:r>
              <a:t/>
            </a:r>
            <a:endParaRPr b="0" sz="2000" strike="noStrike">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8ff9f30944_0_0:notes"/>
          <p:cNvSpPr/>
          <p:nvPr/>
        </p:nvSpPr>
        <p:spPr>
          <a:xfrm>
            <a:off x="4023000" y="8918280"/>
            <a:ext cx="3077400" cy="468000"/>
          </a:xfrm>
          <a:prstGeom prst="rect">
            <a:avLst/>
          </a:prstGeom>
          <a:noFill/>
          <a:ln>
            <a:noFill/>
          </a:ln>
        </p:spPr>
        <p:txBody>
          <a:bodyPr anchorCtr="0" anchor="b" bIns="47150" lIns="94300" spcFirstLastPara="1" rIns="94300" wrap="square" tIns="4715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rgbClr val="000000"/>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
        <p:nvSpPr>
          <p:cNvPr id="264" name="Google Shape;264;g28ff9f30944_0_0:notes"/>
          <p:cNvSpPr/>
          <p:nvPr>
            <p:ph idx="2" type="sldImg"/>
          </p:nvPr>
        </p:nvSpPr>
        <p:spPr>
          <a:xfrm>
            <a:off x="1204913" y="704850"/>
            <a:ext cx="4692600" cy="3521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5" name="Google Shape;265;g28ff9f30944_0_0:notes"/>
          <p:cNvSpPr txBox="1"/>
          <p:nvPr>
            <p:ph idx="1" type="body"/>
          </p:nvPr>
        </p:nvSpPr>
        <p:spPr>
          <a:xfrm>
            <a:off x="710640" y="4459680"/>
            <a:ext cx="5680800" cy="4223100"/>
          </a:xfrm>
          <a:prstGeom prst="rect">
            <a:avLst/>
          </a:prstGeom>
          <a:noFill/>
          <a:ln>
            <a:noFill/>
          </a:ln>
        </p:spPr>
        <p:txBody>
          <a:bodyPr anchorCtr="0" anchor="t" bIns="47150" lIns="94300" spcFirstLastPara="1" rIns="94300" wrap="square" tIns="47150">
            <a:noAutofit/>
          </a:bodyPr>
          <a:lstStyle/>
          <a:p>
            <a:pPr indent="0" lvl="0" marL="0" rtl="0" algn="l">
              <a:lnSpc>
                <a:spcPct val="100000"/>
              </a:lnSpc>
              <a:spcBef>
                <a:spcPts val="0"/>
              </a:spcBef>
              <a:spcAft>
                <a:spcPts val="0"/>
              </a:spcAft>
              <a:buSzPts val="1400"/>
              <a:buNone/>
            </a:pPr>
            <a:r>
              <a:t/>
            </a:r>
            <a:endParaRPr b="0" sz="2000" strike="noStrike">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4:notes"/>
          <p:cNvSpPr/>
          <p:nvPr/>
        </p:nvSpPr>
        <p:spPr>
          <a:xfrm>
            <a:off x="4023000" y="8918280"/>
            <a:ext cx="3077400" cy="468000"/>
          </a:xfrm>
          <a:prstGeom prst="rect">
            <a:avLst/>
          </a:prstGeom>
          <a:noFill/>
          <a:ln>
            <a:noFill/>
          </a:ln>
        </p:spPr>
        <p:txBody>
          <a:bodyPr anchorCtr="0" anchor="b" bIns="47150" lIns="94300" spcFirstLastPara="1" rIns="94300" wrap="square" tIns="4715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rgbClr val="000000"/>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
        <p:nvSpPr>
          <p:cNvPr id="271" name="Google Shape;271;p4:notes"/>
          <p:cNvSpPr/>
          <p:nvPr>
            <p:ph idx="2" type="sldImg"/>
          </p:nvPr>
        </p:nvSpPr>
        <p:spPr>
          <a:xfrm>
            <a:off x="1204913" y="704850"/>
            <a:ext cx="4692650" cy="35210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2" name="Google Shape;272;p4:notes"/>
          <p:cNvSpPr txBox="1"/>
          <p:nvPr>
            <p:ph idx="1" type="body"/>
          </p:nvPr>
        </p:nvSpPr>
        <p:spPr>
          <a:xfrm>
            <a:off x="710640" y="4459680"/>
            <a:ext cx="5680800" cy="4223100"/>
          </a:xfrm>
          <a:prstGeom prst="rect">
            <a:avLst/>
          </a:prstGeom>
          <a:noFill/>
          <a:ln>
            <a:noFill/>
          </a:ln>
        </p:spPr>
        <p:txBody>
          <a:bodyPr anchorCtr="0" anchor="t" bIns="47150" lIns="94300" spcFirstLastPara="1" rIns="94300" wrap="square" tIns="47150">
            <a:noAutofit/>
          </a:bodyPr>
          <a:lstStyle/>
          <a:p>
            <a:pPr indent="0" lvl="0" marL="0" rtl="0" algn="l">
              <a:lnSpc>
                <a:spcPct val="100000"/>
              </a:lnSpc>
              <a:spcBef>
                <a:spcPts val="0"/>
              </a:spcBef>
              <a:spcAft>
                <a:spcPts val="0"/>
              </a:spcAft>
              <a:buSzPts val="1400"/>
              <a:buNone/>
            </a:pPr>
            <a:r>
              <a:t/>
            </a:r>
            <a:endParaRPr b="0" sz="2000" strike="noStrike">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6:notes"/>
          <p:cNvSpPr txBox="1"/>
          <p:nvPr>
            <p:ph idx="1" type="body"/>
          </p:nvPr>
        </p:nvSpPr>
        <p:spPr>
          <a:xfrm>
            <a:off x="777240" y="4777560"/>
            <a:ext cx="6217560" cy="452592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278" name="Google Shape;278;p6:notes"/>
          <p:cNvSpPr/>
          <p:nvPr>
            <p:ph idx="2" type="sldImg"/>
          </p:nvPr>
        </p:nvSpPr>
        <p:spPr>
          <a:xfrm>
            <a:off x="1370013" y="763588"/>
            <a:ext cx="5030787" cy="37719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65cb593bfb_0_0:notes"/>
          <p:cNvSpPr txBox="1"/>
          <p:nvPr/>
        </p:nvSpPr>
        <p:spPr>
          <a:xfrm>
            <a:off x="4023000" y="8918280"/>
            <a:ext cx="3077700" cy="468300"/>
          </a:xfrm>
          <a:prstGeom prst="rect">
            <a:avLst/>
          </a:prstGeom>
          <a:noFill/>
          <a:ln>
            <a:noFill/>
          </a:ln>
        </p:spPr>
        <p:txBody>
          <a:bodyPr anchorCtr="0" anchor="b" bIns="47150" lIns="94300" spcFirstLastPara="1" rIns="94300" wrap="square" tIns="471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dk1"/>
                </a:solidFill>
                <a:latin typeface="Times New Roman"/>
                <a:ea typeface="Times New Roman"/>
                <a:cs typeface="Times New Roman"/>
                <a:sym typeface="Times New Roman"/>
              </a:rPr>
              <a:t>‹#›</a:t>
            </a:fld>
            <a:endParaRPr b="0" i="0" sz="1400" u="none" cap="none" strike="noStrike">
              <a:solidFill>
                <a:schemeClr val="dk1"/>
              </a:solidFill>
              <a:latin typeface="Times New Roman"/>
              <a:ea typeface="Times New Roman"/>
              <a:cs typeface="Times New Roman"/>
              <a:sym typeface="Times New Roman"/>
            </a:endParaRPr>
          </a:p>
        </p:txBody>
      </p:sp>
      <p:sp>
        <p:nvSpPr>
          <p:cNvPr id="284" name="Google Shape;284;g165cb593bfb_0_0:notes"/>
          <p:cNvSpPr/>
          <p:nvPr/>
        </p:nvSpPr>
        <p:spPr>
          <a:xfrm>
            <a:off x="4023000" y="8918280"/>
            <a:ext cx="3077700" cy="468300"/>
          </a:xfrm>
          <a:prstGeom prst="rect">
            <a:avLst/>
          </a:prstGeom>
          <a:noFill/>
          <a:ln>
            <a:noFill/>
          </a:ln>
        </p:spPr>
        <p:txBody>
          <a:bodyPr anchorCtr="0" anchor="b" bIns="47150" lIns="94300" spcFirstLastPara="1" rIns="94300" wrap="square" tIns="4715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rgbClr val="000000"/>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
        <p:nvSpPr>
          <p:cNvPr id="285" name="Google Shape;285;g165cb593bfb_0_0:notes"/>
          <p:cNvSpPr/>
          <p:nvPr>
            <p:ph idx="2" type="sldImg"/>
          </p:nvPr>
        </p:nvSpPr>
        <p:spPr>
          <a:xfrm>
            <a:off x="1204913" y="704850"/>
            <a:ext cx="4692650" cy="35210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6" name="Google Shape;286;g165cb593bfb_0_0:notes"/>
          <p:cNvSpPr txBox="1"/>
          <p:nvPr>
            <p:ph idx="1" type="body"/>
          </p:nvPr>
        </p:nvSpPr>
        <p:spPr>
          <a:xfrm>
            <a:off x="710640" y="4459680"/>
            <a:ext cx="5681100" cy="4223400"/>
          </a:xfrm>
          <a:prstGeom prst="rect">
            <a:avLst/>
          </a:prstGeom>
          <a:noFill/>
          <a:ln>
            <a:noFill/>
          </a:ln>
        </p:spPr>
        <p:txBody>
          <a:bodyPr anchorCtr="0" anchor="t" bIns="47150" lIns="94300" spcFirstLastPara="1" rIns="94300" wrap="square" tIns="47150">
            <a:noAutofit/>
          </a:bodyPr>
          <a:lstStyle/>
          <a:p>
            <a:pPr indent="0" lvl="0" marL="0" rtl="0" algn="l">
              <a:lnSpc>
                <a:spcPct val="100000"/>
              </a:lnSpc>
              <a:spcBef>
                <a:spcPts val="0"/>
              </a:spcBef>
              <a:spcAft>
                <a:spcPts val="0"/>
              </a:spcAft>
              <a:buSzPts val="1400"/>
              <a:buNone/>
            </a:pPr>
            <a:r>
              <a:t/>
            </a:r>
            <a:endParaRPr b="0" sz="2000" strike="noStrike">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2:notes"/>
          <p:cNvSpPr txBox="1"/>
          <p:nvPr/>
        </p:nvSpPr>
        <p:spPr>
          <a:xfrm>
            <a:off x="4023000" y="8918280"/>
            <a:ext cx="3077640" cy="468360"/>
          </a:xfrm>
          <a:prstGeom prst="rect">
            <a:avLst/>
          </a:prstGeom>
          <a:noFill/>
          <a:ln>
            <a:noFill/>
          </a:ln>
        </p:spPr>
        <p:txBody>
          <a:bodyPr anchorCtr="0" anchor="b" bIns="47150" lIns="94300" spcFirstLastPara="1" rIns="94300" wrap="square" tIns="471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dk1"/>
                </a:solidFill>
                <a:latin typeface="Times New Roman"/>
                <a:ea typeface="Times New Roman"/>
                <a:cs typeface="Times New Roman"/>
                <a:sym typeface="Times New Roman"/>
              </a:rPr>
              <a:t>‹#›</a:t>
            </a:fld>
            <a:endParaRPr b="0" i="0" sz="1400" u="none" cap="none" strike="noStrike">
              <a:solidFill>
                <a:schemeClr val="dk1"/>
              </a:solidFill>
              <a:latin typeface="Times New Roman"/>
              <a:ea typeface="Times New Roman"/>
              <a:cs typeface="Times New Roman"/>
              <a:sym typeface="Times New Roman"/>
            </a:endParaRPr>
          </a:p>
        </p:txBody>
      </p:sp>
      <p:sp>
        <p:nvSpPr>
          <p:cNvPr id="294" name="Google Shape;294;p12:notes"/>
          <p:cNvSpPr/>
          <p:nvPr/>
        </p:nvSpPr>
        <p:spPr>
          <a:xfrm>
            <a:off x="4023000" y="8918280"/>
            <a:ext cx="3077640" cy="468360"/>
          </a:xfrm>
          <a:prstGeom prst="rect">
            <a:avLst/>
          </a:prstGeom>
          <a:noFill/>
          <a:ln>
            <a:noFill/>
          </a:ln>
        </p:spPr>
        <p:txBody>
          <a:bodyPr anchorCtr="0" anchor="b" bIns="47150" lIns="94300" spcFirstLastPara="1" rIns="94300" wrap="square" tIns="4715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rgbClr val="000000"/>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
        <p:nvSpPr>
          <p:cNvPr id="295" name="Google Shape;295;p12:notes"/>
          <p:cNvSpPr/>
          <p:nvPr>
            <p:ph idx="2" type="sldImg"/>
          </p:nvPr>
        </p:nvSpPr>
        <p:spPr>
          <a:xfrm>
            <a:off x="1204913" y="704850"/>
            <a:ext cx="4692650" cy="35210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6" name="Google Shape;296;p12:notes"/>
          <p:cNvSpPr txBox="1"/>
          <p:nvPr>
            <p:ph idx="1" type="body"/>
          </p:nvPr>
        </p:nvSpPr>
        <p:spPr>
          <a:xfrm>
            <a:off x="710640" y="4459680"/>
            <a:ext cx="5681160" cy="4223520"/>
          </a:xfrm>
          <a:prstGeom prst="rect">
            <a:avLst/>
          </a:prstGeom>
          <a:noFill/>
          <a:ln>
            <a:noFill/>
          </a:ln>
        </p:spPr>
        <p:txBody>
          <a:bodyPr anchorCtr="0" anchor="t" bIns="47150" lIns="94300" spcFirstLastPara="1" rIns="94300" wrap="square" tIns="47150">
            <a:noAutofit/>
          </a:bodyPr>
          <a:lstStyle/>
          <a:p>
            <a:pPr indent="0" lvl="0" marL="0" rtl="0" algn="l">
              <a:lnSpc>
                <a:spcPct val="115000"/>
              </a:lnSpc>
              <a:spcBef>
                <a:spcPts val="0"/>
              </a:spcBef>
              <a:spcAft>
                <a:spcPts val="0"/>
              </a:spcAft>
              <a:buSzPts val="1100"/>
              <a:buNone/>
            </a:pPr>
            <a:r>
              <a:rPr lang="en-US" sz="2000"/>
              <a:t>WE TIED UP LOOSE ENDS ADMINISTRATIVELY</a:t>
            </a:r>
            <a:endParaRPr sz="20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8c76a84113_0_0:notes"/>
          <p:cNvSpPr/>
          <p:nvPr>
            <p:ph idx="2" type="sldImg"/>
          </p:nvPr>
        </p:nvSpPr>
        <p:spPr>
          <a:xfrm>
            <a:off x="1371600" y="763588"/>
            <a:ext cx="5029200" cy="37719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2" name="Google Shape;302;g28c76a84113_0_0:notes"/>
          <p:cNvSpPr txBox="1"/>
          <p:nvPr>
            <p:ph idx="1" type="body"/>
          </p:nvPr>
        </p:nvSpPr>
        <p:spPr>
          <a:xfrm>
            <a:off x="777240" y="4777560"/>
            <a:ext cx="6217500" cy="4525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303" name="Google Shape;303;g28c76a84113_0_0:notes"/>
          <p:cNvSpPr txBox="1"/>
          <p:nvPr>
            <p:ph idx="12" type="sldNum"/>
          </p:nvPr>
        </p:nvSpPr>
        <p:spPr>
          <a:xfrm>
            <a:off x="4399200" y="9555480"/>
            <a:ext cx="3372900" cy="5025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9" name="Shape 19"/>
        <p:cNvGrpSpPr/>
        <p:nvPr/>
      </p:nvGrpSpPr>
      <p:grpSpPr>
        <a:xfrm>
          <a:off x="0" y="0"/>
          <a:ext cx="0" cy="0"/>
          <a:chOff x="0" y="0"/>
          <a:chExt cx="0" cy="0"/>
        </a:xfrm>
      </p:grpSpPr>
      <p:sp>
        <p:nvSpPr>
          <p:cNvPr id="20" name="Google Shape;20;p17"/>
          <p:cNvSpPr txBox="1"/>
          <p:nvPr>
            <p:ph type="title"/>
          </p:nvPr>
        </p:nvSpPr>
        <p:spPr>
          <a:xfrm>
            <a:off x="774720" y="274680"/>
            <a:ext cx="7911720" cy="11426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7"/>
          <p:cNvSpPr txBox="1"/>
          <p:nvPr>
            <p:ph idx="1" type="subTitle"/>
          </p:nvPr>
        </p:nvSpPr>
        <p:spPr>
          <a:xfrm>
            <a:off x="800280" y="1600200"/>
            <a:ext cx="7886520" cy="452556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49" name="Shape 49"/>
        <p:cNvGrpSpPr/>
        <p:nvPr/>
      </p:nvGrpSpPr>
      <p:grpSpPr>
        <a:xfrm>
          <a:off x="0" y="0"/>
          <a:ext cx="0" cy="0"/>
          <a:chOff x="0" y="0"/>
          <a:chExt cx="0" cy="0"/>
        </a:xfrm>
      </p:grpSpPr>
      <p:sp>
        <p:nvSpPr>
          <p:cNvPr id="50" name="Google Shape;50;p34"/>
          <p:cNvSpPr txBox="1"/>
          <p:nvPr>
            <p:ph type="title"/>
          </p:nvPr>
        </p:nvSpPr>
        <p:spPr>
          <a:xfrm>
            <a:off x="774720" y="274680"/>
            <a:ext cx="7911720" cy="11426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4"/>
          <p:cNvSpPr txBox="1"/>
          <p:nvPr>
            <p:ph idx="1" type="body"/>
          </p:nvPr>
        </p:nvSpPr>
        <p:spPr>
          <a:xfrm>
            <a:off x="800280" y="1600200"/>
            <a:ext cx="788652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34"/>
          <p:cNvSpPr txBox="1"/>
          <p:nvPr>
            <p:ph idx="2" type="body"/>
          </p:nvPr>
        </p:nvSpPr>
        <p:spPr>
          <a:xfrm>
            <a:off x="800280" y="3964320"/>
            <a:ext cx="788652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53" name="Shape 53"/>
        <p:cNvGrpSpPr/>
        <p:nvPr/>
      </p:nvGrpSpPr>
      <p:grpSpPr>
        <a:xfrm>
          <a:off x="0" y="0"/>
          <a:ext cx="0" cy="0"/>
          <a:chOff x="0" y="0"/>
          <a:chExt cx="0" cy="0"/>
        </a:xfrm>
      </p:grpSpPr>
      <p:sp>
        <p:nvSpPr>
          <p:cNvPr id="54" name="Google Shape;54;p35"/>
          <p:cNvSpPr txBox="1"/>
          <p:nvPr>
            <p:ph type="title"/>
          </p:nvPr>
        </p:nvSpPr>
        <p:spPr>
          <a:xfrm>
            <a:off x="774720" y="274680"/>
            <a:ext cx="7911720" cy="11426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5"/>
          <p:cNvSpPr txBox="1"/>
          <p:nvPr>
            <p:ph idx="1" type="body"/>
          </p:nvPr>
        </p:nvSpPr>
        <p:spPr>
          <a:xfrm>
            <a:off x="800280" y="1600200"/>
            <a:ext cx="384840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35"/>
          <p:cNvSpPr txBox="1"/>
          <p:nvPr>
            <p:ph idx="2" type="body"/>
          </p:nvPr>
        </p:nvSpPr>
        <p:spPr>
          <a:xfrm>
            <a:off x="4841640" y="1600200"/>
            <a:ext cx="384840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35"/>
          <p:cNvSpPr txBox="1"/>
          <p:nvPr>
            <p:ph idx="3" type="body"/>
          </p:nvPr>
        </p:nvSpPr>
        <p:spPr>
          <a:xfrm>
            <a:off x="800280" y="3964320"/>
            <a:ext cx="384840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35"/>
          <p:cNvSpPr txBox="1"/>
          <p:nvPr>
            <p:ph idx="4" type="body"/>
          </p:nvPr>
        </p:nvSpPr>
        <p:spPr>
          <a:xfrm>
            <a:off x="4841640" y="3964320"/>
            <a:ext cx="384840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59" name="Shape 59"/>
        <p:cNvGrpSpPr/>
        <p:nvPr/>
      </p:nvGrpSpPr>
      <p:grpSpPr>
        <a:xfrm>
          <a:off x="0" y="0"/>
          <a:ext cx="0" cy="0"/>
          <a:chOff x="0" y="0"/>
          <a:chExt cx="0" cy="0"/>
        </a:xfrm>
      </p:grpSpPr>
      <p:sp>
        <p:nvSpPr>
          <p:cNvPr id="60" name="Google Shape;60;p36"/>
          <p:cNvSpPr txBox="1"/>
          <p:nvPr>
            <p:ph type="title"/>
          </p:nvPr>
        </p:nvSpPr>
        <p:spPr>
          <a:xfrm>
            <a:off x="774720" y="274680"/>
            <a:ext cx="7911720" cy="11426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6"/>
          <p:cNvSpPr txBox="1"/>
          <p:nvPr>
            <p:ph idx="1" type="body"/>
          </p:nvPr>
        </p:nvSpPr>
        <p:spPr>
          <a:xfrm>
            <a:off x="800280" y="1600200"/>
            <a:ext cx="253908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36"/>
          <p:cNvSpPr txBox="1"/>
          <p:nvPr>
            <p:ph idx="2" type="body"/>
          </p:nvPr>
        </p:nvSpPr>
        <p:spPr>
          <a:xfrm>
            <a:off x="3466800" y="1600200"/>
            <a:ext cx="253908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36"/>
          <p:cNvSpPr txBox="1"/>
          <p:nvPr>
            <p:ph idx="3" type="body"/>
          </p:nvPr>
        </p:nvSpPr>
        <p:spPr>
          <a:xfrm>
            <a:off x="6132960" y="1600200"/>
            <a:ext cx="253908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36"/>
          <p:cNvSpPr txBox="1"/>
          <p:nvPr>
            <p:ph idx="4" type="body"/>
          </p:nvPr>
        </p:nvSpPr>
        <p:spPr>
          <a:xfrm>
            <a:off x="800280" y="3964320"/>
            <a:ext cx="253908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36"/>
          <p:cNvSpPr txBox="1"/>
          <p:nvPr>
            <p:ph idx="5" type="body"/>
          </p:nvPr>
        </p:nvSpPr>
        <p:spPr>
          <a:xfrm>
            <a:off x="3466800" y="3964320"/>
            <a:ext cx="253908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36"/>
          <p:cNvSpPr txBox="1"/>
          <p:nvPr>
            <p:ph idx="6" type="body"/>
          </p:nvPr>
        </p:nvSpPr>
        <p:spPr>
          <a:xfrm>
            <a:off x="6132960" y="3964320"/>
            <a:ext cx="253908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78" name="Shape 78"/>
        <p:cNvGrpSpPr/>
        <p:nvPr/>
      </p:nvGrpSpPr>
      <p:grpSpPr>
        <a:xfrm>
          <a:off x="0" y="0"/>
          <a:ext cx="0" cy="0"/>
          <a:chOff x="0" y="0"/>
          <a:chExt cx="0" cy="0"/>
        </a:xfrm>
      </p:grpSpPr>
      <p:sp>
        <p:nvSpPr>
          <p:cNvPr id="79" name="Google Shape;79;p19"/>
          <p:cNvSpPr txBox="1"/>
          <p:nvPr>
            <p:ph type="title"/>
          </p:nvPr>
        </p:nvSpPr>
        <p:spPr>
          <a:xfrm>
            <a:off x="774720" y="274680"/>
            <a:ext cx="7911720" cy="11426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9"/>
          <p:cNvSpPr txBox="1"/>
          <p:nvPr>
            <p:ph idx="1" type="body"/>
          </p:nvPr>
        </p:nvSpPr>
        <p:spPr>
          <a:xfrm>
            <a:off x="800280" y="1600200"/>
            <a:ext cx="3848400" cy="4525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9"/>
          <p:cNvSpPr txBox="1"/>
          <p:nvPr>
            <p:ph idx="2" type="body"/>
          </p:nvPr>
        </p:nvSpPr>
        <p:spPr>
          <a:xfrm>
            <a:off x="4841640" y="1600200"/>
            <a:ext cx="3848400" cy="4525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82" name="Shape 82"/>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83" name="Shape 83"/>
        <p:cNvGrpSpPr/>
        <p:nvPr/>
      </p:nvGrpSpPr>
      <p:grpSpPr>
        <a:xfrm>
          <a:off x="0" y="0"/>
          <a:ext cx="0" cy="0"/>
          <a:chOff x="0" y="0"/>
          <a:chExt cx="0" cy="0"/>
        </a:xfrm>
      </p:grpSpPr>
      <p:sp>
        <p:nvSpPr>
          <p:cNvPr id="84" name="Google Shape;84;p37"/>
          <p:cNvSpPr txBox="1"/>
          <p:nvPr>
            <p:ph type="title"/>
          </p:nvPr>
        </p:nvSpPr>
        <p:spPr>
          <a:xfrm>
            <a:off x="774720" y="274680"/>
            <a:ext cx="7911720" cy="11426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37"/>
          <p:cNvSpPr txBox="1"/>
          <p:nvPr>
            <p:ph idx="1" type="subTitle"/>
          </p:nvPr>
        </p:nvSpPr>
        <p:spPr>
          <a:xfrm>
            <a:off x="800280" y="1600200"/>
            <a:ext cx="7886520" cy="452556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86" name="Shape 86"/>
        <p:cNvGrpSpPr/>
        <p:nvPr/>
      </p:nvGrpSpPr>
      <p:grpSpPr>
        <a:xfrm>
          <a:off x="0" y="0"/>
          <a:ext cx="0" cy="0"/>
          <a:chOff x="0" y="0"/>
          <a:chExt cx="0" cy="0"/>
        </a:xfrm>
      </p:grpSpPr>
      <p:sp>
        <p:nvSpPr>
          <p:cNvPr id="87" name="Google Shape;87;p38"/>
          <p:cNvSpPr txBox="1"/>
          <p:nvPr>
            <p:ph type="title"/>
          </p:nvPr>
        </p:nvSpPr>
        <p:spPr>
          <a:xfrm>
            <a:off x="774720" y="274680"/>
            <a:ext cx="7911720" cy="11426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8"/>
          <p:cNvSpPr txBox="1"/>
          <p:nvPr>
            <p:ph idx="1" type="body"/>
          </p:nvPr>
        </p:nvSpPr>
        <p:spPr>
          <a:xfrm>
            <a:off x="800280" y="1600200"/>
            <a:ext cx="7886520" cy="4525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9" name="Shape 89"/>
        <p:cNvGrpSpPr/>
        <p:nvPr/>
      </p:nvGrpSpPr>
      <p:grpSpPr>
        <a:xfrm>
          <a:off x="0" y="0"/>
          <a:ext cx="0" cy="0"/>
          <a:chOff x="0" y="0"/>
          <a:chExt cx="0" cy="0"/>
        </a:xfrm>
      </p:grpSpPr>
      <p:sp>
        <p:nvSpPr>
          <p:cNvPr id="90" name="Google Shape;90;p39"/>
          <p:cNvSpPr txBox="1"/>
          <p:nvPr>
            <p:ph type="title"/>
          </p:nvPr>
        </p:nvSpPr>
        <p:spPr>
          <a:xfrm>
            <a:off x="774720" y="274680"/>
            <a:ext cx="7911720" cy="11426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91" name="Shape 91"/>
        <p:cNvGrpSpPr/>
        <p:nvPr/>
      </p:nvGrpSpPr>
      <p:grpSpPr>
        <a:xfrm>
          <a:off x="0" y="0"/>
          <a:ext cx="0" cy="0"/>
          <a:chOff x="0" y="0"/>
          <a:chExt cx="0" cy="0"/>
        </a:xfrm>
      </p:grpSpPr>
      <p:sp>
        <p:nvSpPr>
          <p:cNvPr id="92" name="Google Shape;92;p40"/>
          <p:cNvSpPr txBox="1"/>
          <p:nvPr>
            <p:ph idx="1" type="subTitle"/>
          </p:nvPr>
        </p:nvSpPr>
        <p:spPr>
          <a:xfrm>
            <a:off x="774720" y="274680"/>
            <a:ext cx="7911720" cy="529776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93" name="Shape 93"/>
        <p:cNvGrpSpPr/>
        <p:nvPr/>
      </p:nvGrpSpPr>
      <p:grpSpPr>
        <a:xfrm>
          <a:off x="0" y="0"/>
          <a:ext cx="0" cy="0"/>
          <a:chOff x="0" y="0"/>
          <a:chExt cx="0" cy="0"/>
        </a:xfrm>
      </p:grpSpPr>
      <p:sp>
        <p:nvSpPr>
          <p:cNvPr id="94" name="Google Shape;94;p41"/>
          <p:cNvSpPr txBox="1"/>
          <p:nvPr>
            <p:ph type="title"/>
          </p:nvPr>
        </p:nvSpPr>
        <p:spPr>
          <a:xfrm>
            <a:off x="774720" y="274680"/>
            <a:ext cx="7911720" cy="11426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41"/>
          <p:cNvSpPr txBox="1"/>
          <p:nvPr>
            <p:ph idx="1" type="body"/>
          </p:nvPr>
        </p:nvSpPr>
        <p:spPr>
          <a:xfrm>
            <a:off x="800280" y="1600200"/>
            <a:ext cx="384840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41"/>
          <p:cNvSpPr txBox="1"/>
          <p:nvPr>
            <p:ph idx="2" type="body"/>
          </p:nvPr>
        </p:nvSpPr>
        <p:spPr>
          <a:xfrm>
            <a:off x="4841640" y="1600200"/>
            <a:ext cx="3848400" cy="4525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41"/>
          <p:cNvSpPr txBox="1"/>
          <p:nvPr>
            <p:ph idx="3" type="body"/>
          </p:nvPr>
        </p:nvSpPr>
        <p:spPr>
          <a:xfrm>
            <a:off x="800280" y="3964320"/>
            <a:ext cx="384840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2" name="Shape 22"/>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98" name="Shape 98"/>
        <p:cNvGrpSpPr/>
        <p:nvPr/>
      </p:nvGrpSpPr>
      <p:grpSpPr>
        <a:xfrm>
          <a:off x="0" y="0"/>
          <a:ext cx="0" cy="0"/>
          <a:chOff x="0" y="0"/>
          <a:chExt cx="0" cy="0"/>
        </a:xfrm>
      </p:grpSpPr>
      <p:sp>
        <p:nvSpPr>
          <p:cNvPr id="99" name="Google Shape;99;p42"/>
          <p:cNvSpPr txBox="1"/>
          <p:nvPr>
            <p:ph type="title"/>
          </p:nvPr>
        </p:nvSpPr>
        <p:spPr>
          <a:xfrm>
            <a:off x="774720" y="274680"/>
            <a:ext cx="7911720" cy="11426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42"/>
          <p:cNvSpPr txBox="1"/>
          <p:nvPr>
            <p:ph idx="1" type="body"/>
          </p:nvPr>
        </p:nvSpPr>
        <p:spPr>
          <a:xfrm>
            <a:off x="800280" y="1600200"/>
            <a:ext cx="3848400" cy="4525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42"/>
          <p:cNvSpPr txBox="1"/>
          <p:nvPr>
            <p:ph idx="2" type="body"/>
          </p:nvPr>
        </p:nvSpPr>
        <p:spPr>
          <a:xfrm>
            <a:off x="4841640" y="1600200"/>
            <a:ext cx="384840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42"/>
          <p:cNvSpPr txBox="1"/>
          <p:nvPr>
            <p:ph idx="3" type="body"/>
          </p:nvPr>
        </p:nvSpPr>
        <p:spPr>
          <a:xfrm>
            <a:off x="4841640" y="3964320"/>
            <a:ext cx="384840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03" name="Shape 103"/>
        <p:cNvGrpSpPr/>
        <p:nvPr/>
      </p:nvGrpSpPr>
      <p:grpSpPr>
        <a:xfrm>
          <a:off x="0" y="0"/>
          <a:ext cx="0" cy="0"/>
          <a:chOff x="0" y="0"/>
          <a:chExt cx="0" cy="0"/>
        </a:xfrm>
      </p:grpSpPr>
      <p:sp>
        <p:nvSpPr>
          <p:cNvPr id="104" name="Google Shape;104;p43"/>
          <p:cNvSpPr txBox="1"/>
          <p:nvPr>
            <p:ph type="title"/>
          </p:nvPr>
        </p:nvSpPr>
        <p:spPr>
          <a:xfrm>
            <a:off x="774720" y="274680"/>
            <a:ext cx="7911720" cy="11426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43"/>
          <p:cNvSpPr txBox="1"/>
          <p:nvPr>
            <p:ph idx="1" type="body"/>
          </p:nvPr>
        </p:nvSpPr>
        <p:spPr>
          <a:xfrm>
            <a:off x="800280" y="1600200"/>
            <a:ext cx="384840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43"/>
          <p:cNvSpPr txBox="1"/>
          <p:nvPr>
            <p:ph idx="2" type="body"/>
          </p:nvPr>
        </p:nvSpPr>
        <p:spPr>
          <a:xfrm>
            <a:off x="4841640" y="1600200"/>
            <a:ext cx="384840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43"/>
          <p:cNvSpPr txBox="1"/>
          <p:nvPr>
            <p:ph idx="3" type="body"/>
          </p:nvPr>
        </p:nvSpPr>
        <p:spPr>
          <a:xfrm>
            <a:off x="800280" y="3964320"/>
            <a:ext cx="788652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08" name="Shape 108"/>
        <p:cNvGrpSpPr/>
        <p:nvPr/>
      </p:nvGrpSpPr>
      <p:grpSpPr>
        <a:xfrm>
          <a:off x="0" y="0"/>
          <a:ext cx="0" cy="0"/>
          <a:chOff x="0" y="0"/>
          <a:chExt cx="0" cy="0"/>
        </a:xfrm>
      </p:grpSpPr>
      <p:sp>
        <p:nvSpPr>
          <p:cNvPr id="109" name="Google Shape;109;p44"/>
          <p:cNvSpPr txBox="1"/>
          <p:nvPr>
            <p:ph type="title"/>
          </p:nvPr>
        </p:nvSpPr>
        <p:spPr>
          <a:xfrm>
            <a:off x="774720" y="274680"/>
            <a:ext cx="7911720" cy="11426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44"/>
          <p:cNvSpPr txBox="1"/>
          <p:nvPr>
            <p:ph idx="1" type="body"/>
          </p:nvPr>
        </p:nvSpPr>
        <p:spPr>
          <a:xfrm>
            <a:off x="800280" y="1600200"/>
            <a:ext cx="788652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44"/>
          <p:cNvSpPr txBox="1"/>
          <p:nvPr>
            <p:ph idx="2" type="body"/>
          </p:nvPr>
        </p:nvSpPr>
        <p:spPr>
          <a:xfrm>
            <a:off x="800280" y="3964320"/>
            <a:ext cx="788652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12" name="Shape 112"/>
        <p:cNvGrpSpPr/>
        <p:nvPr/>
      </p:nvGrpSpPr>
      <p:grpSpPr>
        <a:xfrm>
          <a:off x="0" y="0"/>
          <a:ext cx="0" cy="0"/>
          <a:chOff x="0" y="0"/>
          <a:chExt cx="0" cy="0"/>
        </a:xfrm>
      </p:grpSpPr>
      <p:sp>
        <p:nvSpPr>
          <p:cNvPr id="113" name="Google Shape;113;p45"/>
          <p:cNvSpPr txBox="1"/>
          <p:nvPr>
            <p:ph type="title"/>
          </p:nvPr>
        </p:nvSpPr>
        <p:spPr>
          <a:xfrm>
            <a:off x="774720" y="274680"/>
            <a:ext cx="7911720" cy="11426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45"/>
          <p:cNvSpPr txBox="1"/>
          <p:nvPr>
            <p:ph idx="1" type="body"/>
          </p:nvPr>
        </p:nvSpPr>
        <p:spPr>
          <a:xfrm>
            <a:off x="800280" y="1600200"/>
            <a:ext cx="384840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45"/>
          <p:cNvSpPr txBox="1"/>
          <p:nvPr>
            <p:ph idx="2" type="body"/>
          </p:nvPr>
        </p:nvSpPr>
        <p:spPr>
          <a:xfrm>
            <a:off x="4841640" y="1600200"/>
            <a:ext cx="384840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45"/>
          <p:cNvSpPr txBox="1"/>
          <p:nvPr>
            <p:ph idx="3" type="body"/>
          </p:nvPr>
        </p:nvSpPr>
        <p:spPr>
          <a:xfrm>
            <a:off x="800280" y="3964320"/>
            <a:ext cx="384840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45"/>
          <p:cNvSpPr txBox="1"/>
          <p:nvPr>
            <p:ph idx="4" type="body"/>
          </p:nvPr>
        </p:nvSpPr>
        <p:spPr>
          <a:xfrm>
            <a:off x="4841640" y="3964320"/>
            <a:ext cx="384840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18" name="Shape 118"/>
        <p:cNvGrpSpPr/>
        <p:nvPr/>
      </p:nvGrpSpPr>
      <p:grpSpPr>
        <a:xfrm>
          <a:off x="0" y="0"/>
          <a:ext cx="0" cy="0"/>
          <a:chOff x="0" y="0"/>
          <a:chExt cx="0" cy="0"/>
        </a:xfrm>
      </p:grpSpPr>
      <p:sp>
        <p:nvSpPr>
          <p:cNvPr id="119" name="Google Shape;119;p46"/>
          <p:cNvSpPr txBox="1"/>
          <p:nvPr>
            <p:ph type="title"/>
          </p:nvPr>
        </p:nvSpPr>
        <p:spPr>
          <a:xfrm>
            <a:off x="774720" y="274680"/>
            <a:ext cx="7911720" cy="11426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46"/>
          <p:cNvSpPr txBox="1"/>
          <p:nvPr>
            <p:ph idx="1" type="body"/>
          </p:nvPr>
        </p:nvSpPr>
        <p:spPr>
          <a:xfrm>
            <a:off x="800280" y="1600200"/>
            <a:ext cx="253908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46"/>
          <p:cNvSpPr txBox="1"/>
          <p:nvPr>
            <p:ph idx="2" type="body"/>
          </p:nvPr>
        </p:nvSpPr>
        <p:spPr>
          <a:xfrm>
            <a:off x="3466800" y="1600200"/>
            <a:ext cx="253908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46"/>
          <p:cNvSpPr txBox="1"/>
          <p:nvPr>
            <p:ph idx="3" type="body"/>
          </p:nvPr>
        </p:nvSpPr>
        <p:spPr>
          <a:xfrm>
            <a:off x="6132960" y="1600200"/>
            <a:ext cx="253908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46"/>
          <p:cNvSpPr txBox="1"/>
          <p:nvPr>
            <p:ph idx="4" type="body"/>
          </p:nvPr>
        </p:nvSpPr>
        <p:spPr>
          <a:xfrm>
            <a:off x="800280" y="3964320"/>
            <a:ext cx="253908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46"/>
          <p:cNvSpPr txBox="1"/>
          <p:nvPr>
            <p:ph idx="5" type="body"/>
          </p:nvPr>
        </p:nvSpPr>
        <p:spPr>
          <a:xfrm>
            <a:off x="3466800" y="3964320"/>
            <a:ext cx="253908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46"/>
          <p:cNvSpPr txBox="1"/>
          <p:nvPr>
            <p:ph idx="6" type="body"/>
          </p:nvPr>
        </p:nvSpPr>
        <p:spPr>
          <a:xfrm>
            <a:off x="6132960" y="3964320"/>
            <a:ext cx="253908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36" name="Shape 136"/>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37" name="Shape 137"/>
        <p:cNvGrpSpPr/>
        <p:nvPr/>
      </p:nvGrpSpPr>
      <p:grpSpPr>
        <a:xfrm>
          <a:off x="0" y="0"/>
          <a:ext cx="0" cy="0"/>
          <a:chOff x="0" y="0"/>
          <a:chExt cx="0" cy="0"/>
        </a:xfrm>
      </p:grpSpPr>
      <p:sp>
        <p:nvSpPr>
          <p:cNvPr id="138" name="Google Shape;138;p47"/>
          <p:cNvSpPr txBox="1"/>
          <p:nvPr>
            <p:ph type="title"/>
          </p:nvPr>
        </p:nvSpPr>
        <p:spPr>
          <a:xfrm>
            <a:off x="774720" y="274680"/>
            <a:ext cx="7911720" cy="11426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47"/>
          <p:cNvSpPr txBox="1"/>
          <p:nvPr>
            <p:ph idx="1" type="body"/>
          </p:nvPr>
        </p:nvSpPr>
        <p:spPr>
          <a:xfrm>
            <a:off x="800280" y="1600200"/>
            <a:ext cx="7886520" cy="4525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40" name="Shape 140"/>
        <p:cNvGrpSpPr/>
        <p:nvPr/>
      </p:nvGrpSpPr>
      <p:grpSpPr>
        <a:xfrm>
          <a:off x="0" y="0"/>
          <a:ext cx="0" cy="0"/>
          <a:chOff x="0" y="0"/>
          <a:chExt cx="0" cy="0"/>
        </a:xfrm>
      </p:grpSpPr>
      <p:sp>
        <p:nvSpPr>
          <p:cNvPr id="141" name="Google Shape;141;p48"/>
          <p:cNvSpPr txBox="1"/>
          <p:nvPr>
            <p:ph type="title"/>
          </p:nvPr>
        </p:nvSpPr>
        <p:spPr>
          <a:xfrm>
            <a:off x="774720" y="274680"/>
            <a:ext cx="7911720" cy="11426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48"/>
          <p:cNvSpPr txBox="1"/>
          <p:nvPr>
            <p:ph idx="1" type="body"/>
          </p:nvPr>
        </p:nvSpPr>
        <p:spPr>
          <a:xfrm>
            <a:off x="800280" y="1600200"/>
            <a:ext cx="3848400" cy="4525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3" name="Google Shape;143;p48"/>
          <p:cNvSpPr txBox="1"/>
          <p:nvPr>
            <p:ph idx="2" type="body"/>
          </p:nvPr>
        </p:nvSpPr>
        <p:spPr>
          <a:xfrm>
            <a:off x="4841640" y="1600200"/>
            <a:ext cx="3848400" cy="4525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4" name="Shape 144"/>
        <p:cNvGrpSpPr/>
        <p:nvPr/>
      </p:nvGrpSpPr>
      <p:grpSpPr>
        <a:xfrm>
          <a:off x="0" y="0"/>
          <a:ext cx="0" cy="0"/>
          <a:chOff x="0" y="0"/>
          <a:chExt cx="0" cy="0"/>
        </a:xfrm>
      </p:grpSpPr>
      <p:sp>
        <p:nvSpPr>
          <p:cNvPr id="145" name="Google Shape;145;p49"/>
          <p:cNvSpPr txBox="1"/>
          <p:nvPr>
            <p:ph type="title"/>
          </p:nvPr>
        </p:nvSpPr>
        <p:spPr>
          <a:xfrm>
            <a:off x="774720" y="274680"/>
            <a:ext cx="7911720" cy="11426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46" name="Shape 146"/>
        <p:cNvGrpSpPr/>
        <p:nvPr/>
      </p:nvGrpSpPr>
      <p:grpSpPr>
        <a:xfrm>
          <a:off x="0" y="0"/>
          <a:ext cx="0" cy="0"/>
          <a:chOff x="0" y="0"/>
          <a:chExt cx="0" cy="0"/>
        </a:xfrm>
      </p:grpSpPr>
      <p:sp>
        <p:nvSpPr>
          <p:cNvPr id="147" name="Google Shape;147;p50"/>
          <p:cNvSpPr txBox="1"/>
          <p:nvPr>
            <p:ph idx="1" type="subTitle"/>
          </p:nvPr>
        </p:nvSpPr>
        <p:spPr>
          <a:xfrm>
            <a:off x="774720" y="274680"/>
            <a:ext cx="7911720" cy="529776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3" name="Shape 23"/>
        <p:cNvGrpSpPr/>
        <p:nvPr/>
      </p:nvGrpSpPr>
      <p:grpSpPr>
        <a:xfrm>
          <a:off x="0" y="0"/>
          <a:ext cx="0" cy="0"/>
          <a:chOff x="0" y="0"/>
          <a:chExt cx="0" cy="0"/>
        </a:xfrm>
      </p:grpSpPr>
      <p:sp>
        <p:nvSpPr>
          <p:cNvPr id="24" name="Google Shape;24;p27"/>
          <p:cNvSpPr txBox="1"/>
          <p:nvPr>
            <p:ph type="title"/>
          </p:nvPr>
        </p:nvSpPr>
        <p:spPr>
          <a:xfrm>
            <a:off x="774720" y="274680"/>
            <a:ext cx="7911720" cy="11426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7"/>
          <p:cNvSpPr txBox="1"/>
          <p:nvPr>
            <p:ph idx="1" type="body"/>
          </p:nvPr>
        </p:nvSpPr>
        <p:spPr>
          <a:xfrm>
            <a:off x="800280" y="1600200"/>
            <a:ext cx="7886520" cy="4525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48" name="Shape 148"/>
        <p:cNvGrpSpPr/>
        <p:nvPr/>
      </p:nvGrpSpPr>
      <p:grpSpPr>
        <a:xfrm>
          <a:off x="0" y="0"/>
          <a:ext cx="0" cy="0"/>
          <a:chOff x="0" y="0"/>
          <a:chExt cx="0" cy="0"/>
        </a:xfrm>
      </p:grpSpPr>
      <p:sp>
        <p:nvSpPr>
          <p:cNvPr id="149" name="Google Shape;149;p51"/>
          <p:cNvSpPr txBox="1"/>
          <p:nvPr>
            <p:ph type="title"/>
          </p:nvPr>
        </p:nvSpPr>
        <p:spPr>
          <a:xfrm>
            <a:off x="774720" y="274680"/>
            <a:ext cx="7911720" cy="11426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51"/>
          <p:cNvSpPr txBox="1"/>
          <p:nvPr>
            <p:ph idx="1" type="body"/>
          </p:nvPr>
        </p:nvSpPr>
        <p:spPr>
          <a:xfrm>
            <a:off x="800280" y="1600200"/>
            <a:ext cx="384840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51"/>
          <p:cNvSpPr txBox="1"/>
          <p:nvPr>
            <p:ph idx="2" type="body"/>
          </p:nvPr>
        </p:nvSpPr>
        <p:spPr>
          <a:xfrm>
            <a:off x="4841640" y="1600200"/>
            <a:ext cx="3848400" cy="4525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51"/>
          <p:cNvSpPr txBox="1"/>
          <p:nvPr>
            <p:ph idx="3" type="body"/>
          </p:nvPr>
        </p:nvSpPr>
        <p:spPr>
          <a:xfrm>
            <a:off x="800280" y="3964320"/>
            <a:ext cx="384840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53" name="Shape 153"/>
        <p:cNvGrpSpPr/>
        <p:nvPr/>
      </p:nvGrpSpPr>
      <p:grpSpPr>
        <a:xfrm>
          <a:off x="0" y="0"/>
          <a:ext cx="0" cy="0"/>
          <a:chOff x="0" y="0"/>
          <a:chExt cx="0" cy="0"/>
        </a:xfrm>
      </p:grpSpPr>
      <p:sp>
        <p:nvSpPr>
          <p:cNvPr id="154" name="Google Shape;154;p52"/>
          <p:cNvSpPr txBox="1"/>
          <p:nvPr>
            <p:ph type="title"/>
          </p:nvPr>
        </p:nvSpPr>
        <p:spPr>
          <a:xfrm>
            <a:off x="774720" y="274680"/>
            <a:ext cx="7911720" cy="11426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52"/>
          <p:cNvSpPr txBox="1"/>
          <p:nvPr>
            <p:ph idx="1" type="body"/>
          </p:nvPr>
        </p:nvSpPr>
        <p:spPr>
          <a:xfrm>
            <a:off x="800280" y="1600200"/>
            <a:ext cx="3848400" cy="4525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52"/>
          <p:cNvSpPr txBox="1"/>
          <p:nvPr>
            <p:ph idx="2" type="body"/>
          </p:nvPr>
        </p:nvSpPr>
        <p:spPr>
          <a:xfrm>
            <a:off x="4841640" y="1600200"/>
            <a:ext cx="384840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 name="Google Shape;157;p52"/>
          <p:cNvSpPr txBox="1"/>
          <p:nvPr>
            <p:ph idx="3" type="body"/>
          </p:nvPr>
        </p:nvSpPr>
        <p:spPr>
          <a:xfrm>
            <a:off x="4841640" y="3964320"/>
            <a:ext cx="384840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58" name="Shape 158"/>
        <p:cNvGrpSpPr/>
        <p:nvPr/>
      </p:nvGrpSpPr>
      <p:grpSpPr>
        <a:xfrm>
          <a:off x="0" y="0"/>
          <a:ext cx="0" cy="0"/>
          <a:chOff x="0" y="0"/>
          <a:chExt cx="0" cy="0"/>
        </a:xfrm>
      </p:grpSpPr>
      <p:sp>
        <p:nvSpPr>
          <p:cNvPr id="159" name="Google Shape;159;p53"/>
          <p:cNvSpPr txBox="1"/>
          <p:nvPr>
            <p:ph type="title"/>
          </p:nvPr>
        </p:nvSpPr>
        <p:spPr>
          <a:xfrm>
            <a:off x="774720" y="274680"/>
            <a:ext cx="7911720" cy="11426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53"/>
          <p:cNvSpPr txBox="1"/>
          <p:nvPr>
            <p:ph idx="1" type="body"/>
          </p:nvPr>
        </p:nvSpPr>
        <p:spPr>
          <a:xfrm>
            <a:off x="800280" y="1600200"/>
            <a:ext cx="384840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1" name="Google Shape;161;p53"/>
          <p:cNvSpPr txBox="1"/>
          <p:nvPr>
            <p:ph idx="2" type="body"/>
          </p:nvPr>
        </p:nvSpPr>
        <p:spPr>
          <a:xfrm>
            <a:off x="4841640" y="1600200"/>
            <a:ext cx="384840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2" name="Google Shape;162;p53"/>
          <p:cNvSpPr txBox="1"/>
          <p:nvPr>
            <p:ph idx="3" type="body"/>
          </p:nvPr>
        </p:nvSpPr>
        <p:spPr>
          <a:xfrm>
            <a:off x="800280" y="3964320"/>
            <a:ext cx="788652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63" name="Shape 163"/>
        <p:cNvGrpSpPr/>
        <p:nvPr/>
      </p:nvGrpSpPr>
      <p:grpSpPr>
        <a:xfrm>
          <a:off x="0" y="0"/>
          <a:ext cx="0" cy="0"/>
          <a:chOff x="0" y="0"/>
          <a:chExt cx="0" cy="0"/>
        </a:xfrm>
      </p:grpSpPr>
      <p:sp>
        <p:nvSpPr>
          <p:cNvPr id="164" name="Google Shape;164;p54"/>
          <p:cNvSpPr txBox="1"/>
          <p:nvPr>
            <p:ph type="title"/>
          </p:nvPr>
        </p:nvSpPr>
        <p:spPr>
          <a:xfrm>
            <a:off x="774720" y="274680"/>
            <a:ext cx="7911720" cy="11426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p54"/>
          <p:cNvSpPr txBox="1"/>
          <p:nvPr>
            <p:ph idx="1" type="body"/>
          </p:nvPr>
        </p:nvSpPr>
        <p:spPr>
          <a:xfrm>
            <a:off x="800280" y="1600200"/>
            <a:ext cx="788652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6" name="Google Shape;166;p54"/>
          <p:cNvSpPr txBox="1"/>
          <p:nvPr>
            <p:ph idx="2" type="body"/>
          </p:nvPr>
        </p:nvSpPr>
        <p:spPr>
          <a:xfrm>
            <a:off x="800280" y="3964320"/>
            <a:ext cx="788652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67" name="Shape 167"/>
        <p:cNvGrpSpPr/>
        <p:nvPr/>
      </p:nvGrpSpPr>
      <p:grpSpPr>
        <a:xfrm>
          <a:off x="0" y="0"/>
          <a:ext cx="0" cy="0"/>
          <a:chOff x="0" y="0"/>
          <a:chExt cx="0" cy="0"/>
        </a:xfrm>
      </p:grpSpPr>
      <p:sp>
        <p:nvSpPr>
          <p:cNvPr id="168" name="Google Shape;168;p55"/>
          <p:cNvSpPr txBox="1"/>
          <p:nvPr>
            <p:ph type="title"/>
          </p:nvPr>
        </p:nvSpPr>
        <p:spPr>
          <a:xfrm>
            <a:off x="774720" y="274680"/>
            <a:ext cx="7911720" cy="11426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55"/>
          <p:cNvSpPr txBox="1"/>
          <p:nvPr>
            <p:ph idx="1" type="body"/>
          </p:nvPr>
        </p:nvSpPr>
        <p:spPr>
          <a:xfrm>
            <a:off x="800280" y="1600200"/>
            <a:ext cx="384840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0" name="Google Shape;170;p55"/>
          <p:cNvSpPr txBox="1"/>
          <p:nvPr>
            <p:ph idx="2" type="body"/>
          </p:nvPr>
        </p:nvSpPr>
        <p:spPr>
          <a:xfrm>
            <a:off x="4841640" y="1600200"/>
            <a:ext cx="384840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1" name="Google Shape;171;p55"/>
          <p:cNvSpPr txBox="1"/>
          <p:nvPr>
            <p:ph idx="3" type="body"/>
          </p:nvPr>
        </p:nvSpPr>
        <p:spPr>
          <a:xfrm>
            <a:off x="800280" y="3964320"/>
            <a:ext cx="384840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2" name="Google Shape;172;p55"/>
          <p:cNvSpPr txBox="1"/>
          <p:nvPr>
            <p:ph idx="4" type="body"/>
          </p:nvPr>
        </p:nvSpPr>
        <p:spPr>
          <a:xfrm>
            <a:off x="4841640" y="3964320"/>
            <a:ext cx="384840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73" name="Shape 173"/>
        <p:cNvGrpSpPr/>
        <p:nvPr/>
      </p:nvGrpSpPr>
      <p:grpSpPr>
        <a:xfrm>
          <a:off x="0" y="0"/>
          <a:ext cx="0" cy="0"/>
          <a:chOff x="0" y="0"/>
          <a:chExt cx="0" cy="0"/>
        </a:xfrm>
      </p:grpSpPr>
      <p:sp>
        <p:nvSpPr>
          <p:cNvPr id="174" name="Google Shape;174;p56"/>
          <p:cNvSpPr txBox="1"/>
          <p:nvPr>
            <p:ph type="title"/>
          </p:nvPr>
        </p:nvSpPr>
        <p:spPr>
          <a:xfrm>
            <a:off x="774720" y="274680"/>
            <a:ext cx="7911720" cy="11426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56"/>
          <p:cNvSpPr txBox="1"/>
          <p:nvPr>
            <p:ph idx="1" type="body"/>
          </p:nvPr>
        </p:nvSpPr>
        <p:spPr>
          <a:xfrm>
            <a:off x="800280" y="1600200"/>
            <a:ext cx="253908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6" name="Google Shape;176;p56"/>
          <p:cNvSpPr txBox="1"/>
          <p:nvPr>
            <p:ph idx="2" type="body"/>
          </p:nvPr>
        </p:nvSpPr>
        <p:spPr>
          <a:xfrm>
            <a:off x="3466800" y="1600200"/>
            <a:ext cx="253908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7" name="Google Shape;177;p56"/>
          <p:cNvSpPr txBox="1"/>
          <p:nvPr>
            <p:ph idx="3" type="body"/>
          </p:nvPr>
        </p:nvSpPr>
        <p:spPr>
          <a:xfrm>
            <a:off x="6132960" y="1600200"/>
            <a:ext cx="253908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8" name="Google Shape;178;p56"/>
          <p:cNvSpPr txBox="1"/>
          <p:nvPr>
            <p:ph idx="4" type="body"/>
          </p:nvPr>
        </p:nvSpPr>
        <p:spPr>
          <a:xfrm>
            <a:off x="800280" y="3964320"/>
            <a:ext cx="253908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9" name="Google Shape;179;p56"/>
          <p:cNvSpPr txBox="1"/>
          <p:nvPr>
            <p:ph idx="5" type="body"/>
          </p:nvPr>
        </p:nvSpPr>
        <p:spPr>
          <a:xfrm>
            <a:off x="3466800" y="3964320"/>
            <a:ext cx="253908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0" name="Google Shape;180;p56"/>
          <p:cNvSpPr txBox="1"/>
          <p:nvPr>
            <p:ph idx="6" type="body"/>
          </p:nvPr>
        </p:nvSpPr>
        <p:spPr>
          <a:xfrm>
            <a:off x="6132960" y="3964320"/>
            <a:ext cx="253908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91" name="Shape 191"/>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92" name="Shape 192"/>
        <p:cNvGrpSpPr/>
        <p:nvPr/>
      </p:nvGrpSpPr>
      <p:grpSpPr>
        <a:xfrm>
          <a:off x="0" y="0"/>
          <a:ext cx="0" cy="0"/>
          <a:chOff x="0" y="0"/>
          <a:chExt cx="0" cy="0"/>
        </a:xfrm>
      </p:grpSpPr>
      <p:sp>
        <p:nvSpPr>
          <p:cNvPr id="193" name="Google Shape;193;p57"/>
          <p:cNvSpPr txBox="1"/>
          <p:nvPr>
            <p:ph type="title"/>
          </p:nvPr>
        </p:nvSpPr>
        <p:spPr>
          <a:xfrm>
            <a:off x="774720" y="274680"/>
            <a:ext cx="7911720" cy="11426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 name="Google Shape;194;p57"/>
          <p:cNvSpPr txBox="1"/>
          <p:nvPr>
            <p:ph idx="1" type="subTitle"/>
          </p:nvPr>
        </p:nvSpPr>
        <p:spPr>
          <a:xfrm>
            <a:off x="800280" y="1600200"/>
            <a:ext cx="7886520" cy="452556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95" name="Shape 195"/>
        <p:cNvGrpSpPr/>
        <p:nvPr/>
      </p:nvGrpSpPr>
      <p:grpSpPr>
        <a:xfrm>
          <a:off x="0" y="0"/>
          <a:ext cx="0" cy="0"/>
          <a:chOff x="0" y="0"/>
          <a:chExt cx="0" cy="0"/>
        </a:xfrm>
      </p:grpSpPr>
      <p:sp>
        <p:nvSpPr>
          <p:cNvPr id="196" name="Google Shape;196;p58"/>
          <p:cNvSpPr txBox="1"/>
          <p:nvPr>
            <p:ph type="title"/>
          </p:nvPr>
        </p:nvSpPr>
        <p:spPr>
          <a:xfrm>
            <a:off x="774720" y="274680"/>
            <a:ext cx="7911720" cy="11426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7" name="Google Shape;197;p58"/>
          <p:cNvSpPr txBox="1"/>
          <p:nvPr>
            <p:ph idx="1" type="body"/>
          </p:nvPr>
        </p:nvSpPr>
        <p:spPr>
          <a:xfrm>
            <a:off x="800280" y="1600200"/>
            <a:ext cx="7886520" cy="4525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98" name="Shape 198"/>
        <p:cNvGrpSpPr/>
        <p:nvPr/>
      </p:nvGrpSpPr>
      <p:grpSpPr>
        <a:xfrm>
          <a:off x="0" y="0"/>
          <a:ext cx="0" cy="0"/>
          <a:chOff x="0" y="0"/>
          <a:chExt cx="0" cy="0"/>
        </a:xfrm>
      </p:grpSpPr>
      <p:sp>
        <p:nvSpPr>
          <p:cNvPr id="199" name="Google Shape;199;p59"/>
          <p:cNvSpPr txBox="1"/>
          <p:nvPr>
            <p:ph type="title"/>
          </p:nvPr>
        </p:nvSpPr>
        <p:spPr>
          <a:xfrm>
            <a:off x="774720" y="274680"/>
            <a:ext cx="7911720" cy="11426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0" name="Google Shape;200;p59"/>
          <p:cNvSpPr txBox="1"/>
          <p:nvPr>
            <p:ph idx="1" type="body"/>
          </p:nvPr>
        </p:nvSpPr>
        <p:spPr>
          <a:xfrm>
            <a:off x="800280" y="1600200"/>
            <a:ext cx="3848400" cy="4525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1" name="Google Shape;201;p59"/>
          <p:cNvSpPr txBox="1"/>
          <p:nvPr>
            <p:ph idx="2" type="body"/>
          </p:nvPr>
        </p:nvSpPr>
        <p:spPr>
          <a:xfrm>
            <a:off x="4841640" y="1600200"/>
            <a:ext cx="3848400" cy="4525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6" name="Shape 26"/>
        <p:cNvGrpSpPr/>
        <p:nvPr/>
      </p:nvGrpSpPr>
      <p:grpSpPr>
        <a:xfrm>
          <a:off x="0" y="0"/>
          <a:ext cx="0" cy="0"/>
          <a:chOff x="0" y="0"/>
          <a:chExt cx="0" cy="0"/>
        </a:xfrm>
      </p:grpSpPr>
      <p:sp>
        <p:nvSpPr>
          <p:cNvPr id="27" name="Google Shape;27;p28"/>
          <p:cNvSpPr txBox="1"/>
          <p:nvPr>
            <p:ph type="title"/>
          </p:nvPr>
        </p:nvSpPr>
        <p:spPr>
          <a:xfrm>
            <a:off x="774720" y="274680"/>
            <a:ext cx="7911720" cy="11426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8"/>
          <p:cNvSpPr txBox="1"/>
          <p:nvPr>
            <p:ph idx="1" type="body"/>
          </p:nvPr>
        </p:nvSpPr>
        <p:spPr>
          <a:xfrm>
            <a:off x="800280" y="1600200"/>
            <a:ext cx="3848400" cy="4525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28"/>
          <p:cNvSpPr txBox="1"/>
          <p:nvPr>
            <p:ph idx="2" type="body"/>
          </p:nvPr>
        </p:nvSpPr>
        <p:spPr>
          <a:xfrm>
            <a:off x="4841640" y="1600200"/>
            <a:ext cx="3848400" cy="4525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2" name="Shape 202"/>
        <p:cNvGrpSpPr/>
        <p:nvPr/>
      </p:nvGrpSpPr>
      <p:grpSpPr>
        <a:xfrm>
          <a:off x="0" y="0"/>
          <a:ext cx="0" cy="0"/>
          <a:chOff x="0" y="0"/>
          <a:chExt cx="0" cy="0"/>
        </a:xfrm>
      </p:grpSpPr>
      <p:sp>
        <p:nvSpPr>
          <p:cNvPr id="203" name="Google Shape;203;p60"/>
          <p:cNvSpPr txBox="1"/>
          <p:nvPr>
            <p:ph type="title"/>
          </p:nvPr>
        </p:nvSpPr>
        <p:spPr>
          <a:xfrm>
            <a:off x="774720" y="274680"/>
            <a:ext cx="7911720" cy="11426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04" name="Shape 204"/>
        <p:cNvGrpSpPr/>
        <p:nvPr/>
      </p:nvGrpSpPr>
      <p:grpSpPr>
        <a:xfrm>
          <a:off x="0" y="0"/>
          <a:ext cx="0" cy="0"/>
          <a:chOff x="0" y="0"/>
          <a:chExt cx="0" cy="0"/>
        </a:xfrm>
      </p:grpSpPr>
      <p:sp>
        <p:nvSpPr>
          <p:cNvPr id="205" name="Google Shape;205;p61"/>
          <p:cNvSpPr txBox="1"/>
          <p:nvPr>
            <p:ph idx="1" type="subTitle"/>
          </p:nvPr>
        </p:nvSpPr>
        <p:spPr>
          <a:xfrm>
            <a:off x="774720" y="274680"/>
            <a:ext cx="7911720" cy="529776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06" name="Shape 206"/>
        <p:cNvGrpSpPr/>
        <p:nvPr/>
      </p:nvGrpSpPr>
      <p:grpSpPr>
        <a:xfrm>
          <a:off x="0" y="0"/>
          <a:ext cx="0" cy="0"/>
          <a:chOff x="0" y="0"/>
          <a:chExt cx="0" cy="0"/>
        </a:xfrm>
      </p:grpSpPr>
      <p:sp>
        <p:nvSpPr>
          <p:cNvPr id="207" name="Google Shape;207;p62"/>
          <p:cNvSpPr txBox="1"/>
          <p:nvPr>
            <p:ph type="title"/>
          </p:nvPr>
        </p:nvSpPr>
        <p:spPr>
          <a:xfrm>
            <a:off x="774720" y="274680"/>
            <a:ext cx="7911720" cy="11426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p62"/>
          <p:cNvSpPr txBox="1"/>
          <p:nvPr>
            <p:ph idx="1" type="body"/>
          </p:nvPr>
        </p:nvSpPr>
        <p:spPr>
          <a:xfrm>
            <a:off x="800280" y="1600200"/>
            <a:ext cx="384840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9" name="Google Shape;209;p62"/>
          <p:cNvSpPr txBox="1"/>
          <p:nvPr>
            <p:ph idx="2" type="body"/>
          </p:nvPr>
        </p:nvSpPr>
        <p:spPr>
          <a:xfrm>
            <a:off x="4841640" y="1600200"/>
            <a:ext cx="3848400" cy="4525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0" name="Google Shape;210;p62"/>
          <p:cNvSpPr txBox="1"/>
          <p:nvPr>
            <p:ph idx="3" type="body"/>
          </p:nvPr>
        </p:nvSpPr>
        <p:spPr>
          <a:xfrm>
            <a:off x="800280" y="3964320"/>
            <a:ext cx="384840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211" name="Shape 211"/>
        <p:cNvGrpSpPr/>
        <p:nvPr/>
      </p:nvGrpSpPr>
      <p:grpSpPr>
        <a:xfrm>
          <a:off x="0" y="0"/>
          <a:ext cx="0" cy="0"/>
          <a:chOff x="0" y="0"/>
          <a:chExt cx="0" cy="0"/>
        </a:xfrm>
      </p:grpSpPr>
      <p:sp>
        <p:nvSpPr>
          <p:cNvPr id="212" name="Google Shape;212;p63"/>
          <p:cNvSpPr txBox="1"/>
          <p:nvPr>
            <p:ph type="title"/>
          </p:nvPr>
        </p:nvSpPr>
        <p:spPr>
          <a:xfrm>
            <a:off x="774720" y="274680"/>
            <a:ext cx="7911720" cy="11426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3" name="Google Shape;213;p63"/>
          <p:cNvSpPr txBox="1"/>
          <p:nvPr>
            <p:ph idx="1" type="body"/>
          </p:nvPr>
        </p:nvSpPr>
        <p:spPr>
          <a:xfrm>
            <a:off x="800280" y="1600200"/>
            <a:ext cx="3848400" cy="4525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4" name="Google Shape;214;p63"/>
          <p:cNvSpPr txBox="1"/>
          <p:nvPr>
            <p:ph idx="2" type="body"/>
          </p:nvPr>
        </p:nvSpPr>
        <p:spPr>
          <a:xfrm>
            <a:off x="4841640" y="1600200"/>
            <a:ext cx="384840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5" name="Google Shape;215;p63"/>
          <p:cNvSpPr txBox="1"/>
          <p:nvPr>
            <p:ph idx="3" type="body"/>
          </p:nvPr>
        </p:nvSpPr>
        <p:spPr>
          <a:xfrm>
            <a:off x="4841640" y="3964320"/>
            <a:ext cx="384840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216" name="Shape 216"/>
        <p:cNvGrpSpPr/>
        <p:nvPr/>
      </p:nvGrpSpPr>
      <p:grpSpPr>
        <a:xfrm>
          <a:off x="0" y="0"/>
          <a:ext cx="0" cy="0"/>
          <a:chOff x="0" y="0"/>
          <a:chExt cx="0" cy="0"/>
        </a:xfrm>
      </p:grpSpPr>
      <p:sp>
        <p:nvSpPr>
          <p:cNvPr id="217" name="Google Shape;217;p64"/>
          <p:cNvSpPr txBox="1"/>
          <p:nvPr>
            <p:ph type="title"/>
          </p:nvPr>
        </p:nvSpPr>
        <p:spPr>
          <a:xfrm>
            <a:off x="774720" y="274680"/>
            <a:ext cx="7911720" cy="11426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p64"/>
          <p:cNvSpPr txBox="1"/>
          <p:nvPr>
            <p:ph idx="1" type="body"/>
          </p:nvPr>
        </p:nvSpPr>
        <p:spPr>
          <a:xfrm>
            <a:off x="800280" y="1600200"/>
            <a:ext cx="384840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9" name="Google Shape;219;p64"/>
          <p:cNvSpPr txBox="1"/>
          <p:nvPr>
            <p:ph idx="2" type="body"/>
          </p:nvPr>
        </p:nvSpPr>
        <p:spPr>
          <a:xfrm>
            <a:off x="4841640" y="1600200"/>
            <a:ext cx="384840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0" name="Google Shape;220;p64"/>
          <p:cNvSpPr txBox="1"/>
          <p:nvPr>
            <p:ph idx="3" type="body"/>
          </p:nvPr>
        </p:nvSpPr>
        <p:spPr>
          <a:xfrm>
            <a:off x="800280" y="3964320"/>
            <a:ext cx="788652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221" name="Shape 221"/>
        <p:cNvGrpSpPr/>
        <p:nvPr/>
      </p:nvGrpSpPr>
      <p:grpSpPr>
        <a:xfrm>
          <a:off x="0" y="0"/>
          <a:ext cx="0" cy="0"/>
          <a:chOff x="0" y="0"/>
          <a:chExt cx="0" cy="0"/>
        </a:xfrm>
      </p:grpSpPr>
      <p:sp>
        <p:nvSpPr>
          <p:cNvPr id="222" name="Google Shape;222;p65"/>
          <p:cNvSpPr txBox="1"/>
          <p:nvPr>
            <p:ph type="title"/>
          </p:nvPr>
        </p:nvSpPr>
        <p:spPr>
          <a:xfrm>
            <a:off x="774720" y="274680"/>
            <a:ext cx="7911720" cy="11426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3" name="Google Shape;223;p65"/>
          <p:cNvSpPr txBox="1"/>
          <p:nvPr>
            <p:ph idx="1" type="body"/>
          </p:nvPr>
        </p:nvSpPr>
        <p:spPr>
          <a:xfrm>
            <a:off x="800280" y="1600200"/>
            <a:ext cx="788652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4" name="Google Shape;224;p65"/>
          <p:cNvSpPr txBox="1"/>
          <p:nvPr>
            <p:ph idx="2" type="body"/>
          </p:nvPr>
        </p:nvSpPr>
        <p:spPr>
          <a:xfrm>
            <a:off x="800280" y="3964320"/>
            <a:ext cx="788652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225" name="Shape 225"/>
        <p:cNvGrpSpPr/>
        <p:nvPr/>
      </p:nvGrpSpPr>
      <p:grpSpPr>
        <a:xfrm>
          <a:off x="0" y="0"/>
          <a:ext cx="0" cy="0"/>
          <a:chOff x="0" y="0"/>
          <a:chExt cx="0" cy="0"/>
        </a:xfrm>
      </p:grpSpPr>
      <p:sp>
        <p:nvSpPr>
          <p:cNvPr id="226" name="Google Shape;226;p66"/>
          <p:cNvSpPr txBox="1"/>
          <p:nvPr>
            <p:ph type="title"/>
          </p:nvPr>
        </p:nvSpPr>
        <p:spPr>
          <a:xfrm>
            <a:off x="774720" y="274680"/>
            <a:ext cx="7911720" cy="11426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7" name="Google Shape;227;p66"/>
          <p:cNvSpPr txBox="1"/>
          <p:nvPr>
            <p:ph idx="1" type="body"/>
          </p:nvPr>
        </p:nvSpPr>
        <p:spPr>
          <a:xfrm>
            <a:off x="800280" y="1600200"/>
            <a:ext cx="384840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8" name="Google Shape;228;p66"/>
          <p:cNvSpPr txBox="1"/>
          <p:nvPr>
            <p:ph idx="2" type="body"/>
          </p:nvPr>
        </p:nvSpPr>
        <p:spPr>
          <a:xfrm>
            <a:off x="4841640" y="1600200"/>
            <a:ext cx="384840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9" name="Google Shape;229;p66"/>
          <p:cNvSpPr txBox="1"/>
          <p:nvPr>
            <p:ph idx="3" type="body"/>
          </p:nvPr>
        </p:nvSpPr>
        <p:spPr>
          <a:xfrm>
            <a:off x="800280" y="3964320"/>
            <a:ext cx="384840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0" name="Google Shape;230;p66"/>
          <p:cNvSpPr txBox="1"/>
          <p:nvPr>
            <p:ph idx="4" type="body"/>
          </p:nvPr>
        </p:nvSpPr>
        <p:spPr>
          <a:xfrm>
            <a:off x="4841640" y="3964320"/>
            <a:ext cx="384840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231" name="Shape 231"/>
        <p:cNvGrpSpPr/>
        <p:nvPr/>
      </p:nvGrpSpPr>
      <p:grpSpPr>
        <a:xfrm>
          <a:off x="0" y="0"/>
          <a:ext cx="0" cy="0"/>
          <a:chOff x="0" y="0"/>
          <a:chExt cx="0" cy="0"/>
        </a:xfrm>
      </p:grpSpPr>
      <p:sp>
        <p:nvSpPr>
          <p:cNvPr id="232" name="Google Shape;232;p67"/>
          <p:cNvSpPr txBox="1"/>
          <p:nvPr>
            <p:ph type="title"/>
          </p:nvPr>
        </p:nvSpPr>
        <p:spPr>
          <a:xfrm>
            <a:off x="774720" y="274680"/>
            <a:ext cx="7911720" cy="11426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3" name="Google Shape;233;p67"/>
          <p:cNvSpPr txBox="1"/>
          <p:nvPr>
            <p:ph idx="1" type="body"/>
          </p:nvPr>
        </p:nvSpPr>
        <p:spPr>
          <a:xfrm>
            <a:off x="800280" y="1600200"/>
            <a:ext cx="253908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4" name="Google Shape;234;p67"/>
          <p:cNvSpPr txBox="1"/>
          <p:nvPr>
            <p:ph idx="2" type="body"/>
          </p:nvPr>
        </p:nvSpPr>
        <p:spPr>
          <a:xfrm>
            <a:off x="3466800" y="1600200"/>
            <a:ext cx="253908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5" name="Google Shape;235;p67"/>
          <p:cNvSpPr txBox="1"/>
          <p:nvPr>
            <p:ph idx="3" type="body"/>
          </p:nvPr>
        </p:nvSpPr>
        <p:spPr>
          <a:xfrm>
            <a:off x="6132960" y="1600200"/>
            <a:ext cx="253908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6" name="Google Shape;236;p67"/>
          <p:cNvSpPr txBox="1"/>
          <p:nvPr>
            <p:ph idx="4" type="body"/>
          </p:nvPr>
        </p:nvSpPr>
        <p:spPr>
          <a:xfrm>
            <a:off x="800280" y="3964320"/>
            <a:ext cx="253908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7" name="Google Shape;237;p67"/>
          <p:cNvSpPr txBox="1"/>
          <p:nvPr>
            <p:ph idx="5" type="body"/>
          </p:nvPr>
        </p:nvSpPr>
        <p:spPr>
          <a:xfrm>
            <a:off x="3466800" y="3964320"/>
            <a:ext cx="253908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8" name="Google Shape;238;p67"/>
          <p:cNvSpPr txBox="1"/>
          <p:nvPr>
            <p:ph idx="6" type="body"/>
          </p:nvPr>
        </p:nvSpPr>
        <p:spPr>
          <a:xfrm>
            <a:off x="6132960" y="3964320"/>
            <a:ext cx="253908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29"/>
          <p:cNvSpPr txBox="1"/>
          <p:nvPr>
            <p:ph type="title"/>
          </p:nvPr>
        </p:nvSpPr>
        <p:spPr>
          <a:xfrm>
            <a:off x="774720" y="274680"/>
            <a:ext cx="7911720" cy="11426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32" name="Shape 32"/>
        <p:cNvGrpSpPr/>
        <p:nvPr/>
      </p:nvGrpSpPr>
      <p:grpSpPr>
        <a:xfrm>
          <a:off x="0" y="0"/>
          <a:ext cx="0" cy="0"/>
          <a:chOff x="0" y="0"/>
          <a:chExt cx="0" cy="0"/>
        </a:xfrm>
      </p:grpSpPr>
      <p:sp>
        <p:nvSpPr>
          <p:cNvPr id="33" name="Google Shape;33;p30"/>
          <p:cNvSpPr txBox="1"/>
          <p:nvPr>
            <p:ph idx="1" type="subTitle"/>
          </p:nvPr>
        </p:nvSpPr>
        <p:spPr>
          <a:xfrm>
            <a:off x="774720" y="274680"/>
            <a:ext cx="7911720" cy="529776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34" name="Shape 34"/>
        <p:cNvGrpSpPr/>
        <p:nvPr/>
      </p:nvGrpSpPr>
      <p:grpSpPr>
        <a:xfrm>
          <a:off x="0" y="0"/>
          <a:ext cx="0" cy="0"/>
          <a:chOff x="0" y="0"/>
          <a:chExt cx="0" cy="0"/>
        </a:xfrm>
      </p:grpSpPr>
      <p:sp>
        <p:nvSpPr>
          <p:cNvPr id="35" name="Google Shape;35;p31"/>
          <p:cNvSpPr txBox="1"/>
          <p:nvPr>
            <p:ph type="title"/>
          </p:nvPr>
        </p:nvSpPr>
        <p:spPr>
          <a:xfrm>
            <a:off x="774720" y="274680"/>
            <a:ext cx="7911720" cy="11426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1"/>
          <p:cNvSpPr txBox="1"/>
          <p:nvPr>
            <p:ph idx="1" type="body"/>
          </p:nvPr>
        </p:nvSpPr>
        <p:spPr>
          <a:xfrm>
            <a:off x="800280" y="1600200"/>
            <a:ext cx="384840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1"/>
          <p:cNvSpPr txBox="1"/>
          <p:nvPr>
            <p:ph idx="2" type="body"/>
          </p:nvPr>
        </p:nvSpPr>
        <p:spPr>
          <a:xfrm>
            <a:off x="4841640" y="1600200"/>
            <a:ext cx="3848400" cy="4525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31"/>
          <p:cNvSpPr txBox="1"/>
          <p:nvPr>
            <p:ph idx="3" type="body"/>
          </p:nvPr>
        </p:nvSpPr>
        <p:spPr>
          <a:xfrm>
            <a:off x="800280" y="3964320"/>
            <a:ext cx="384840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9" name="Shape 39"/>
        <p:cNvGrpSpPr/>
        <p:nvPr/>
      </p:nvGrpSpPr>
      <p:grpSpPr>
        <a:xfrm>
          <a:off x="0" y="0"/>
          <a:ext cx="0" cy="0"/>
          <a:chOff x="0" y="0"/>
          <a:chExt cx="0" cy="0"/>
        </a:xfrm>
      </p:grpSpPr>
      <p:sp>
        <p:nvSpPr>
          <p:cNvPr id="40" name="Google Shape;40;p32"/>
          <p:cNvSpPr txBox="1"/>
          <p:nvPr>
            <p:ph type="title"/>
          </p:nvPr>
        </p:nvSpPr>
        <p:spPr>
          <a:xfrm>
            <a:off x="774720" y="274680"/>
            <a:ext cx="7911720" cy="11426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32"/>
          <p:cNvSpPr txBox="1"/>
          <p:nvPr>
            <p:ph idx="1" type="body"/>
          </p:nvPr>
        </p:nvSpPr>
        <p:spPr>
          <a:xfrm>
            <a:off x="800280" y="1600200"/>
            <a:ext cx="3848400" cy="4525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2"/>
          <p:cNvSpPr txBox="1"/>
          <p:nvPr>
            <p:ph idx="2" type="body"/>
          </p:nvPr>
        </p:nvSpPr>
        <p:spPr>
          <a:xfrm>
            <a:off x="4841640" y="1600200"/>
            <a:ext cx="384840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32"/>
          <p:cNvSpPr txBox="1"/>
          <p:nvPr>
            <p:ph idx="3" type="body"/>
          </p:nvPr>
        </p:nvSpPr>
        <p:spPr>
          <a:xfrm>
            <a:off x="4841640" y="3964320"/>
            <a:ext cx="384840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44" name="Shape 44"/>
        <p:cNvGrpSpPr/>
        <p:nvPr/>
      </p:nvGrpSpPr>
      <p:grpSpPr>
        <a:xfrm>
          <a:off x="0" y="0"/>
          <a:ext cx="0" cy="0"/>
          <a:chOff x="0" y="0"/>
          <a:chExt cx="0" cy="0"/>
        </a:xfrm>
      </p:grpSpPr>
      <p:sp>
        <p:nvSpPr>
          <p:cNvPr id="45" name="Google Shape;45;p33"/>
          <p:cNvSpPr txBox="1"/>
          <p:nvPr>
            <p:ph type="title"/>
          </p:nvPr>
        </p:nvSpPr>
        <p:spPr>
          <a:xfrm>
            <a:off x="774720" y="274680"/>
            <a:ext cx="7911720" cy="11426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3"/>
          <p:cNvSpPr txBox="1"/>
          <p:nvPr>
            <p:ph idx="1" type="body"/>
          </p:nvPr>
        </p:nvSpPr>
        <p:spPr>
          <a:xfrm>
            <a:off x="800280" y="1600200"/>
            <a:ext cx="384840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3"/>
          <p:cNvSpPr txBox="1"/>
          <p:nvPr>
            <p:ph idx="2" type="body"/>
          </p:nvPr>
        </p:nvSpPr>
        <p:spPr>
          <a:xfrm>
            <a:off x="4841640" y="1600200"/>
            <a:ext cx="384840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3"/>
          <p:cNvSpPr txBox="1"/>
          <p:nvPr>
            <p:ph idx="3" type="body"/>
          </p:nvPr>
        </p:nvSpPr>
        <p:spPr>
          <a:xfrm>
            <a:off x="800280" y="3964320"/>
            <a:ext cx="7886520" cy="21585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2.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image" Target="../media/image4.png"/><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theme" Target="../theme/theme4.xml"/><Relationship Id="rId14" Type="http://schemas.openxmlformats.org/officeDocument/2006/relationships/slideLayout" Target="../slideLayouts/slideLayout2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 Type="http://schemas.openxmlformats.org/officeDocument/2006/relationships/image" Target="../media/image1.png"/><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0" Type="http://schemas.openxmlformats.org/officeDocument/2006/relationships/slideLayout" Target="../slideLayouts/slideLayout43.xml"/><Relationship Id="rId13" Type="http://schemas.openxmlformats.org/officeDocument/2006/relationships/slideLayout" Target="../slideLayouts/slideLayout46.xml"/><Relationship Id="rId12" Type="http://schemas.openxmlformats.org/officeDocument/2006/relationships/slideLayout" Target="../slideLayouts/slideLayout45.xml"/><Relationship Id="rId1" Type="http://schemas.openxmlformats.org/officeDocument/2006/relationships/image" Target="../media/image1.png"/><Relationship Id="rId2" Type="http://schemas.openxmlformats.org/officeDocument/2006/relationships/image" Target="../media/image4.png"/><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5" Type="http://schemas.openxmlformats.org/officeDocument/2006/relationships/theme" Target="../theme/theme5.xml"/><Relationship Id="rId14" Type="http://schemas.openxmlformats.org/officeDocument/2006/relationships/slideLayout" Target="../slideLayouts/slideLayout4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16"/>
          <p:cNvSpPr/>
          <p:nvPr/>
        </p:nvSpPr>
        <p:spPr>
          <a:xfrm>
            <a:off x="457200" y="304920"/>
            <a:ext cx="8229240" cy="6171840"/>
          </a:xfrm>
          <a:prstGeom prst="rect">
            <a:avLst/>
          </a:prstGeom>
          <a:noFill/>
          <a:ln cap="flat" cmpd="sng" w="38150">
            <a:solidFill>
              <a:srgbClr val="339966"/>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6"/>
          <p:cNvSpPr/>
          <p:nvPr/>
        </p:nvSpPr>
        <p:spPr>
          <a:xfrm>
            <a:off x="8077320" y="6324480"/>
            <a:ext cx="685440" cy="38052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loomfield Twp logoGIF" id="12" name="Google Shape;12;p16"/>
          <p:cNvPicPr preferRelativeResize="0"/>
          <p:nvPr/>
        </p:nvPicPr>
        <p:blipFill rotWithShape="1">
          <a:blip r:embed="rId1">
            <a:alphaModFix/>
          </a:blip>
          <a:srcRect b="0" l="0" r="0" t="0"/>
          <a:stretch/>
        </p:blipFill>
        <p:spPr>
          <a:xfrm>
            <a:off x="620640" y="2346480"/>
            <a:ext cx="4065120" cy="4093920"/>
          </a:xfrm>
          <a:prstGeom prst="rect">
            <a:avLst/>
          </a:prstGeom>
          <a:noFill/>
          <a:ln>
            <a:noFill/>
          </a:ln>
        </p:spPr>
      </p:pic>
      <p:pic>
        <p:nvPicPr>
          <p:cNvPr id="13" name="Google Shape;13;p16"/>
          <p:cNvPicPr preferRelativeResize="0"/>
          <p:nvPr/>
        </p:nvPicPr>
        <p:blipFill rotWithShape="1">
          <a:blip r:embed="rId2">
            <a:alphaModFix/>
          </a:blip>
          <a:srcRect b="0" l="0" r="0" t="0"/>
          <a:stretch/>
        </p:blipFill>
        <p:spPr>
          <a:xfrm>
            <a:off x="6756480" y="5773320"/>
            <a:ext cx="2006280" cy="817560"/>
          </a:xfrm>
          <a:prstGeom prst="rect">
            <a:avLst/>
          </a:prstGeom>
          <a:noFill/>
          <a:ln>
            <a:noFill/>
          </a:ln>
        </p:spPr>
      </p:pic>
      <p:sp>
        <p:nvSpPr>
          <p:cNvPr id="14" name="Google Shape;14;p16"/>
          <p:cNvSpPr txBox="1"/>
          <p:nvPr>
            <p:ph type="title"/>
          </p:nvPr>
        </p:nvSpPr>
        <p:spPr>
          <a:xfrm>
            <a:off x="685800" y="2130480"/>
            <a:ext cx="7772040" cy="146952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 name="Google Shape;15;p16"/>
          <p:cNvSpPr txBox="1"/>
          <p:nvPr>
            <p:ph idx="10" type="dt"/>
          </p:nvPr>
        </p:nvSpPr>
        <p:spPr>
          <a:xfrm>
            <a:off x="457200" y="6245280"/>
            <a:ext cx="2133360" cy="47592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6" name="Google Shape;16;p16"/>
          <p:cNvSpPr txBox="1"/>
          <p:nvPr>
            <p:ph idx="11" type="ftr"/>
          </p:nvPr>
        </p:nvSpPr>
        <p:spPr>
          <a:xfrm>
            <a:off x="3124080" y="6245280"/>
            <a:ext cx="2895120" cy="47592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7" name="Google Shape;17;p16"/>
          <p:cNvSpPr txBox="1"/>
          <p:nvPr>
            <p:ph idx="12" type="sldNum"/>
          </p:nvPr>
        </p:nvSpPr>
        <p:spPr>
          <a:xfrm>
            <a:off x="6553080" y="6245280"/>
            <a:ext cx="2133360" cy="47592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chemeClr val="dk1"/>
              </a:solidFill>
              <a:latin typeface="Times New Roman"/>
              <a:ea typeface="Times New Roman"/>
              <a:cs typeface="Times New Roman"/>
              <a:sym typeface="Times New Roman"/>
            </a:endParaRPr>
          </a:p>
        </p:txBody>
      </p:sp>
      <p:sp>
        <p:nvSpPr>
          <p:cNvPr id="18" name="Google Shape;18;p16"/>
          <p:cNvSpPr txBox="1"/>
          <p:nvPr>
            <p:ph idx="1" type="body"/>
          </p:nvPr>
        </p:nvSpPr>
        <p:spPr>
          <a:xfrm>
            <a:off x="457200" y="1604520"/>
            <a:ext cx="8229240" cy="3977280"/>
          </a:xfrm>
          <a:prstGeom prst="rect">
            <a:avLst/>
          </a:prstGeom>
          <a:noFill/>
          <a:ln>
            <a:noFill/>
          </a:ln>
        </p:spPr>
        <p:txBody>
          <a:bodyPr anchorCtr="0" anchor="t" bIns="0" lIns="0" spcFirstLastPara="1" rIns="0" wrap="square" tIns="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7" name="Shape 67"/>
        <p:cNvGrpSpPr/>
        <p:nvPr/>
      </p:nvGrpSpPr>
      <p:grpSpPr>
        <a:xfrm>
          <a:off x="0" y="0"/>
          <a:ext cx="0" cy="0"/>
          <a:chOff x="0" y="0"/>
          <a:chExt cx="0" cy="0"/>
        </a:xfrm>
      </p:grpSpPr>
      <p:sp>
        <p:nvSpPr>
          <p:cNvPr id="68" name="Google Shape;68;p18"/>
          <p:cNvSpPr/>
          <p:nvPr/>
        </p:nvSpPr>
        <p:spPr>
          <a:xfrm>
            <a:off x="457200" y="304920"/>
            <a:ext cx="8229240" cy="6171840"/>
          </a:xfrm>
          <a:prstGeom prst="rect">
            <a:avLst/>
          </a:prstGeom>
          <a:noFill/>
          <a:ln cap="flat" cmpd="sng" w="38150">
            <a:solidFill>
              <a:srgbClr val="339966"/>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8"/>
          <p:cNvSpPr/>
          <p:nvPr/>
        </p:nvSpPr>
        <p:spPr>
          <a:xfrm>
            <a:off x="8077320" y="6324480"/>
            <a:ext cx="685440" cy="38052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loomfield Twp logoGIF" id="70" name="Google Shape;70;p18"/>
          <p:cNvPicPr preferRelativeResize="0"/>
          <p:nvPr/>
        </p:nvPicPr>
        <p:blipFill rotWithShape="1">
          <a:blip r:embed="rId1">
            <a:alphaModFix/>
          </a:blip>
          <a:srcRect b="0" l="0" r="0" t="0"/>
          <a:stretch/>
        </p:blipFill>
        <p:spPr>
          <a:xfrm>
            <a:off x="620640" y="2346480"/>
            <a:ext cx="4065120" cy="4093920"/>
          </a:xfrm>
          <a:prstGeom prst="rect">
            <a:avLst/>
          </a:prstGeom>
          <a:noFill/>
          <a:ln>
            <a:noFill/>
          </a:ln>
        </p:spPr>
      </p:pic>
      <p:pic>
        <p:nvPicPr>
          <p:cNvPr id="71" name="Google Shape;71;p18"/>
          <p:cNvPicPr preferRelativeResize="0"/>
          <p:nvPr/>
        </p:nvPicPr>
        <p:blipFill rotWithShape="1">
          <a:blip r:embed="rId2">
            <a:alphaModFix/>
          </a:blip>
          <a:srcRect b="0" l="0" r="0" t="0"/>
          <a:stretch/>
        </p:blipFill>
        <p:spPr>
          <a:xfrm>
            <a:off x="6756480" y="5773320"/>
            <a:ext cx="2006280" cy="817560"/>
          </a:xfrm>
          <a:prstGeom prst="rect">
            <a:avLst/>
          </a:prstGeom>
          <a:noFill/>
          <a:ln>
            <a:noFill/>
          </a:ln>
        </p:spPr>
      </p:pic>
      <p:sp>
        <p:nvSpPr>
          <p:cNvPr id="72" name="Google Shape;72;p18"/>
          <p:cNvSpPr txBox="1"/>
          <p:nvPr>
            <p:ph type="title"/>
          </p:nvPr>
        </p:nvSpPr>
        <p:spPr>
          <a:xfrm>
            <a:off x="774720" y="274680"/>
            <a:ext cx="7911720" cy="114264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3" name="Google Shape;73;p18"/>
          <p:cNvSpPr txBox="1"/>
          <p:nvPr>
            <p:ph idx="1" type="body"/>
          </p:nvPr>
        </p:nvSpPr>
        <p:spPr>
          <a:xfrm>
            <a:off x="800280" y="1600200"/>
            <a:ext cx="3866760" cy="452556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4" name="Google Shape;74;p18"/>
          <p:cNvSpPr txBox="1"/>
          <p:nvPr>
            <p:ph idx="2" type="body"/>
          </p:nvPr>
        </p:nvSpPr>
        <p:spPr>
          <a:xfrm>
            <a:off x="4819680" y="1600200"/>
            <a:ext cx="3866760" cy="452556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5" name="Google Shape;75;p18"/>
          <p:cNvSpPr txBox="1"/>
          <p:nvPr>
            <p:ph idx="10" type="dt"/>
          </p:nvPr>
        </p:nvSpPr>
        <p:spPr>
          <a:xfrm>
            <a:off x="457200" y="6245280"/>
            <a:ext cx="2133360" cy="47592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76" name="Google Shape;76;p18"/>
          <p:cNvSpPr txBox="1"/>
          <p:nvPr>
            <p:ph idx="11" type="ftr"/>
          </p:nvPr>
        </p:nvSpPr>
        <p:spPr>
          <a:xfrm>
            <a:off x="3124080" y="6245280"/>
            <a:ext cx="2895120" cy="47592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77" name="Google Shape;77;p18"/>
          <p:cNvSpPr txBox="1"/>
          <p:nvPr>
            <p:ph idx="12" type="sldNum"/>
          </p:nvPr>
        </p:nvSpPr>
        <p:spPr>
          <a:xfrm>
            <a:off x="6553080" y="6245280"/>
            <a:ext cx="2133360" cy="47592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6" name="Shape 126"/>
        <p:cNvGrpSpPr/>
        <p:nvPr/>
      </p:nvGrpSpPr>
      <p:grpSpPr>
        <a:xfrm>
          <a:off x="0" y="0"/>
          <a:ext cx="0" cy="0"/>
          <a:chOff x="0" y="0"/>
          <a:chExt cx="0" cy="0"/>
        </a:xfrm>
      </p:grpSpPr>
      <p:sp>
        <p:nvSpPr>
          <p:cNvPr id="127" name="Google Shape;127;p21"/>
          <p:cNvSpPr/>
          <p:nvPr/>
        </p:nvSpPr>
        <p:spPr>
          <a:xfrm>
            <a:off x="457200" y="304920"/>
            <a:ext cx="8229240" cy="6171840"/>
          </a:xfrm>
          <a:prstGeom prst="rect">
            <a:avLst/>
          </a:prstGeom>
          <a:noFill/>
          <a:ln cap="flat" cmpd="sng" w="38150">
            <a:solidFill>
              <a:srgbClr val="339966"/>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21"/>
          <p:cNvSpPr/>
          <p:nvPr/>
        </p:nvSpPr>
        <p:spPr>
          <a:xfrm>
            <a:off x="8077320" y="6324480"/>
            <a:ext cx="685440" cy="38052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loomfield Twp logoGIF" id="129" name="Google Shape;129;p21"/>
          <p:cNvPicPr preferRelativeResize="0"/>
          <p:nvPr/>
        </p:nvPicPr>
        <p:blipFill rotWithShape="1">
          <a:blip r:embed="rId1">
            <a:alphaModFix/>
          </a:blip>
          <a:srcRect b="0" l="0" r="0" t="0"/>
          <a:stretch/>
        </p:blipFill>
        <p:spPr>
          <a:xfrm>
            <a:off x="620640" y="2346480"/>
            <a:ext cx="4065120" cy="4093920"/>
          </a:xfrm>
          <a:prstGeom prst="rect">
            <a:avLst/>
          </a:prstGeom>
          <a:noFill/>
          <a:ln>
            <a:noFill/>
          </a:ln>
        </p:spPr>
      </p:pic>
      <p:pic>
        <p:nvPicPr>
          <p:cNvPr id="130" name="Google Shape;130;p21"/>
          <p:cNvPicPr preferRelativeResize="0"/>
          <p:nvPr/>
        </p:nvPicPr>
        <p:blipFill rotWithShape="1">
          <a:blip r:embed="rId2">
            <a:alphaModFix/>
          </a:blip>
          <a:srcRect b="0" l="0" r="0" t="0"/>
          <a:stretch/>
        </p:blipFill>
        <p:spPr>
          <a:xfrm>
            <a:off x="6756480" y="5773320"/>
            <a:ext cx="2006280" cy="817560"/>
          </a:xfrm>
          <a:prstGeom prst="rect">
            <a:avLst/>
          </a:prstGeom>
          <a:noFill/>
          <a:ln>
            <a:noFill/>
          </a:ln>
        </p:spPr>
      </p:pic>
      <p:sp>
        <p:nvSpPr>
          <p:cNvPr id="131" name="Google Shape;131;p21"/>
          <p:cNvSpPr txBox="1"/>
          <p:nvPr>
            <p:ph type="title"/>
          </p:nvPr>
        </p:nvSpPr>
        <p:spPr>
          <a:xfrm>
            <a:off x="774720" y="274680"/>
            <a:ext cx="7911720" cy="114264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2" name="Google Shape;132;p21"/>
          <p:cNvSpPr txBox="1"/>
          <p:nvPr>
            <p:ph idx="1" type="body"/>
          </p:nvPr>
        </p:nvSpPr>
        <p:spPr>
          <a:xfrm>
            <a:off x="800280" y="1600200"/>
            <a:ext cx="7886520" cy="452556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3" name="Google Shape;133;p21"/>
          <p:cNvSpPr txBox="1"/>
          <p:nvPr>
            <p:ph idx="10" type="dt"/>
          </p:nvPr>
        </p:nvSpPr>
        <p:spPr>
          <a:xfrm>
            <a:off x="457200" y="6245280"/>
            <a:ext cx="2133360" cy="47592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4" name="Google Shape;134;p21"/>
          <p:cNvSpPr txBox="1"/>
          <p:nvPr>
            <p:ph idx="11" type="ftr"/>
          </p:nvPr>
        </p:nvSpPr>
        <p:spPr>
          <a:xfrm>
            <a:off x="3124080" y="6245280"/>
            <a:ext cx="2895120" cy="47592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5" name="Google Shape;135;p21"/>
          <p:cNvSpPr txBox="1"/>
          <p:nvPr>
            <p:ph idx="12" type="sldNum"/>
          </p:nvPr>
        </p:nvSpPr>
        <p:spPr>
          <a:xfrm>
            <a:off x="6553080" y="6245280"/>
            <a:ext cx="2133360" cy="47592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1" name="Shape 181"/>
        <p:cNvGrpSpPr/>
        <p:nvPr/>
      </p:nvGrpSpPr>
      <p:grpSpPr>
        <a:xfrm>
          <a:off x="0" y="0"/>
          <a:ext cx="0" cy="0"/>
          <a:chOff x="0" y="0"/>
          <a:chExt cx="0" cy="0"/>
        </a:xfrm>
      </p:grpSpPr>
      <p:sp>
        <p:nvSpPr>
          <p:cNvPr id="182" name="Google Shape;182;p24"/>
          <p:cNvSpPr/>
          <p:nvPr/>
        </p:nvSpPr>
        <p:spPr>
          <a:xfrm>
            <a:off x="457200" y="304920"/>
            <a:ext cx="8229240" cy="6171840"/>
          </a:xfrm>
          <a:prstGeom prst="rect">
            <a:avLst/>
          </a:prstGeom>
          <a:noFill/>
          <a:ln cap="flat" cmpd="sng" w="38150">
            <a:solidFill>
              <a:srgbClr val="339966"/>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24"/>
          <p:cNvSpPr/>
          <p:nvPr/>
        </p:nvSpPr>
        <p:spPr>
          <a:xfrm>
            <a:off x="8077320" y="6324480"/>
            <a:ext cx="685440" cy="38052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loomfield Twp logoGIF" id="184" name="Google Shape;184;p24"/>
          <p:cNvPicPr preferRelativeResize="0"/>
          <p:nvPr/>
        </p:nvPicPr>
        <p:blipFill rotWithShape="1">
          <a:blip r:embed="rId1">
            <a:alphaModFix/>
          </a:blip>
          <a:srcRect b="0" l="0" r="0" t="0"/>
          <a:stretch/>
        </p:blipFill>
        <p:spPr>
          <a:xfrm>
            <a:off x="620640" y="2346480"/>
            <a:ext cx="4065120" cy="4093920"/>
          </a:xfrm>
          <a:prstGeom prst="rect">
            <a:avLst/>
          </a:prstGeom>
          <a:noFill/>
          <a:ln>
            <a:noFill/>
          </a:ln>
        </p:spPr>
      </p:pic>
      <p:pic>
        <p:nvPicPr>
          <p:cNvPr id="185" name="Google Shape;185;p24"/>
          <p:cNvPicPr preferRelativeResize="0"/>
          <p:nvPr/>
        </p:nvPicPr>
        <p:blipFill rotWithShape="1">
          <a:blip r:embed="rId2">
            <a:alphaModFix/>
          </a:blip>
          <a:srcRect b="0" l="0" r="0" t="0"/>
          <a:stretch/>
        </p:blipFill>
        <p:spPr>
          <a:xfrm>
            <a:off x="6756480" y="5773320"/>
            <a:ext cx="2006280" cy="817560"/>
          </a:xfrm>
          <a:prstGeom prst="rect">
            <a:avLst/>
          </a:prstGeom>
          <a:noFill/>
          <a:ln>
            <a:noFill/>
          </a:ln>
        </p:spPr>
      </p:pic>
      <p:sp>
        <p:nvSpPr>
          <p:cNvPr id="186" name="Google Shape;186;p24"/>
          <p:cNvSpPr txBox="1"/>
          <p:nvPr>
            <p:ph idx="10" type="dt"/>
          </p:nvPr>
        </p:nvSpPr>
        <p:spPr>
          <a:xfrm>
            <a:off x="457200" y="6245280"/>
            <a:ext cx="2133360" cy="47592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87" name="Google Shape;187;p24"/>
          <p:cNvSpPr txBox="1"/>
          <p:nvPr>
            <p:ph idx="11" type="ftr"/>
          </p:nvPr>
        </p:nvSpPr>
        <p:spPr>
          <a:xfrm>
            <a:off x="3124080" y="6245280"/>
            <a:ext cx="2895120" cy="47592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88" name="Google Shape;188;p24"/>
          <p:cNvSpPr txBox="1"/>
          <p:nvPr>
            <p:ph idx="12" type="sldNum"/>
          </p:nvPr>
        </p:nvSpPr>
        <p:spPr>
          <a:xfrm>
            <a:off x="6553080" y="6245280"/>
            <a:ext cx="2133360" cy="47592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chemeClr val="dk1"/>
              </a:solidFill>
              <a:latin typeface="Times New Roman"/>
              <a:ea typeface="Times New Roman"/>
              <a:cs typeface="Times New Roman"/>
              <a:sym typeface="Times New Roman"/>
            </a:endParaRPr>
          </a:p>
        </p:txBody>
      </p:sp>
      <p:sp>
        <p:nvSpPr>
          <p:cNvPr id="189" name="Google Shape;189;p24"/>
          <p:cNvSpPr txBox="1"/>
          <p:nvPr>
            <p:ph type="title"/>
          </p:nvPr>
        </p:nvSpPr>
        <p:spPr>
          <a:xfrm>
            <a:off x="457200" y="273600"/>
            <a:ext cx="8229240" cy="11448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0" name="Google Shape;190;p24"/>
          <p:cNvSpPr txBox="1"/>
          <p:nvPr>
            <p:ph idx="1" type="body"/>
          </p:nvPr>
        </p:nvSpPr>
        <p:spPr>
          <a:xfrm>
            <a:off x="457200" y="1604520"/>
            <a:ext cx="8229240" cy="3977280"/>
          </a:xfrm>
          <a:prstGeom prst="rect">
            <a:avLst/>
          </a:prstGeom>
          <a:noFill/>
          <a:ln>
            <a:noFill/>
          </a:ln>
        </p:spPr>
        <p:txBody>
          <a:bodyPr anchorCtr="0" anchor="t" bIns="0" lIns="0" spcFirstLastPara="1" rIns="0" wrap="square" tIns="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hyperlink" Target="https://www.bloomfieldtwp.org/PDFForms/OrdinanceComplaintForm.aspx"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hyperlink" Target="https://www.balmoralorchards.com/contact-info.html" TargetMode="Externa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hyperlink" Target="https://www.balmoralorchards.com/uploads/1/1/1/2/11122917/balmoral_orchards_homeowners_meeting_10-12-22.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
          <p:cNvSpPr txBox="1"/>
          <p:nvPr/>
        </p:nvSpPr>
        <p:spPr>
          <a:xfrm>
            <a:off x="685800" y="2130480"/>
            <a:ext cx="7772040" cy="2625480"/>
          </a:xfrm>
          <a:prstGeom prst="rect">
            <a:avLst/>
          </a:prstGeom>
          <a:noFill/>
          <a:ln>
            <a:noFill/>
          </a:ln>
        </p:spPr>
        <p:txBody>
          <a:bodyPr anchorCtr="0" anchor="ctr" bIns="45700" lIns="91425" spcFirstLastPara="1" rIns="91425" wrap="square" tIns="45700">
            <a:noAutofit/>
          </a:bodyPr>
          <a:lstStyle/>
          <a:p>
            <a:pPr indent="0" lvl="0" marL="0" marR="0" rtl="0" algn="ctr">
              <a:lnSpc>
                <a:spcPct val="70000"/>
              </a:lnSpc>
              <a:spcBef>
                <a:spcPts val="0"/>
              </a:spcBef>
              <a:spcAft>
                <a:spcPts val="0"/>
              </a:spcAft>
              <a:buClr>
                <a:srgbClr val="000000"/>
              </a:buClr>
              <a:buSzPts val="1800"/>
              <a:buFont typeface="Arial"/>
              <a:buNone/>
            </a:pPr>
            <a:br>
              <a:rPr b="0" i="0" lang="en-US" sz="1800" u="none" cap="none" strike="noStrike">
                <a:solidFill>
                  <a:schemeClr val="dk1"/>
                </a:solidFill>
                <a:latin typeface="Arial"/>
                <a:ea typeface="Arial"/>
                <a:cs typeface="Arial"/>
                <a:sym typeface="Arial"/>
              </a:rPr>
            </a:br>
            <a:br>
              <a:rPr b="0" i="0" lang="en-US" sz="1800" u="none" cap="none" strike="noStrike">
                <a:solidFill>
                  <a:schemeClr val="dk1"/>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244" name="Google Shape;244;p1"/>
          <p:cNvSpPr/>
          <p:nvPr/>
        </p:nvSpPr>
        <p:spPr>
          <a:xfrm>
            <a:off x="812880" y="4670280"/>
            <a:ext cx="7365600" cy="479160"/>
          </a:xfrm>
          <a:prstGeom prst="rect">
            <a:avLst/>
          </a:prstGeom>
          <a:noFill/>
          <a:ln>
            <a:noFill/>
          </a:ln>
        </p:spPr>
        <p:txBody>
          <a:bodyPr anchorCtr="0" anchor="ctr" bIns="45700" lIns="91425" spcFirstLastPara="1" rIns="91425" wrap="square" tIns="45700">
            <a:noAutofit/>
          </a:bodyPr>
          <a:lstStyle/>
          <a:p>
            <a:pPr indent="0" lvl="0" marL="0" marR="0" rtl="0" algn="ctr">
              <a:lnSpc>
                <a:spcPct val="70000"/>
              </a:lnSpc>
              <a:spcBef>
                <a:spcPts val="0"/>
              </a:spcBef>
              <a:spcAft>
                <a:spcPts val="0"/>
              </a:spcAft>
              <a:buClr>
                <a:srgbClr val="000000"/>
              </a:buClr>
              <a:buSzPts val="4000"/>
              <a:buFont typeface="Arial"/>
              <a:buNone/>
            </a:pPr>
            <a:r>
              <a:rPr b="0" i="0" lang="en-US" sz="4000" u="none" cap="none" strike="noStrike">
                <a:solidFill>
                  <a:srgbClr val="000000"/>
                </a:solidFill>
                <a:latin typeface="Arial"/>
                <a:ea typeface="Arial"/>
                <a:cs typeface="Arial"/>
                <a:sym typeface="Arial"/>
              </a:rPr>
              <a:t>October 17, 2023</a:t>
            </a:r>
            <a:endParaRPr b="0" i="0" sz="4000" u="none" cap="none" strike="noStrike">
              <a:solidFill>
                <a:schemeClr val="dk1"/>
              </a:solidFill>
              <a:latin typeface="Arial"/>
              <a:ea typeface="Arial"/>
              <a:cs typeface="Arial"/>
              <a:sym typeface="Arial"/>
            </a:endParaRPr>
          </a:p>
        </p:txBody>
      </p:sp>
      <p:sp>
        <p:nvSpPr>
          <p:cNvPr id="245" name="Google Shape;245;p1"/>
          <p:cNvSpPr/>
          <p:nvPr/>
        </p:nvSpPr>
        <p:spPr>
          <a:xfrm>
            <a:off x="685800" y="1749600"/>
            <a:ext cx="7772040" cy="146952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rgbClr val="000000"/>
                </a:solidFill>
                <a:latin typeface="Arial"/>
                <a:ea typeface="Arial"/>
                <a:cs typeface="Arial"/>
                <a:sym typeface="Arial"/>
              </a:rPr>
              <a:t>Balmoral Orchards</a:t>
            </a:r>
            <a:br>
              <a:rPr b="0" i="0" lang="en-US" sz="1800" u="none" cap="none" strike="noStrike">
                <a:solidFill>
                  <a:schemeClr val="dk1"/>
                </a:solidFill>
                <a:latin typeface="Arial"/>
                <a:ea typeface="Arial"/>
                <a:cs typeface="Arial"/>
                <a:sym typeface="Arial"/>
              </a:rPr>
            </a:br>
            <a:r>
              <a:rPr b="0" i="0" lang="en-US" sz="5400" u="none" cap="none" strike="noStrike">
                <a:solidFill>
                  <a:srgbClr val="000000"/>
                </a:solidFill>
                <a:latin typeface="Arial"/>
                <a:ea typeface="Arial"/>
                <a:cs typeface="Arial"/>
                <a:sym typeface="Arial"/>
              </a:rPr>
              <a:t>Property Owners Association</a:t>
            </a:r>
            <a:br>
              <a:rPr b="0" i="0" lang="en-US" sz="1800" u="none" cap="none" strike="noStrike">
                <a:solidFill>
                  <a:schemeClr val="dk1"/>
                </a:solidFill>
                <a:latin typeface="Arial"/>
                <a:ea typeface="Arial"/>
                <a:cs typeface="Arial"/>
                <a:sym typeface="Arial"/>
              </a:rPr>
            </a:br>
            <a:r>
              <a:rPr b="0" i="0" lang="en-US" sz="5400" u="none" cap="none" strike="noStrike">
                <a:solidFill>
                  <a:srgbClr val="000000"/>
                </a:solidFill>
                <a:latin typeface="Arial"/>
                <a:ea typeface="Arial"/>
                <a:cs typeface="Arial"/>
                <a:sym typeface="Arial"/>
              </a:rPr>
              <a:t> 202</a:t>
            </a:r>
            <a:r>
              <a:rPr lang="en-US" sz="5400">
                <a:solidFill>
                  <a:schemeClr val="dk1"/>
                </a:solidFill>
              </a:rPr>
              <a:t>3</a:t>
            </a:r>
            <a:r>
              <a:rPr b="0" i="0" lang="en-US" sz="5400" u="none" cap="none" strike="noStrike">
                <a:solidFill>
                  <a:srgbClr val="000000"/>
                </a:solidFill>
                <a:latin typeface="Arial"/>
                <a:ea typeface="Arial"/>
                <a:cs typeface="Arial"/>
                <a:sym typeface="Arial"/>
              </a:rPr>
              <a:t> Annual Meeting</a:t>
            </a:r>
            <a:endParaRPr b="0" i="0" sz="5400" u="none" cap="none" strike="noStrike">
              <a:solidFill>
                <a:schemeClr val="dk1"/>
              </a:solidFill>
              <a:latin typeface="Arial"/>
              <a:ea typeface="Arial"/>
              <a:cs typeface="Arial"/>
              <a:sym typeface="Arial"/>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16626acbf10_0_0"/>
          <p:cNvSpPr txBox="1"/>
          <p:nvPr/>
        </p:nvSpPr>
        <p:spPr>
          <a:xfrm>
            <a:off x="774720" y="274680"/>
            <a:ext cx="7911600" cy="1142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Appendix</a:t>
            </a:r>
            <a:endParaRPr b="0" i="0" sz="3600" u="none" cap="none" strike="noStrike">
              <a:solidFill>
                <a:srgbClr val="000000"/>
              </a:solidFill>
              <a:latin typeface="Arial"/>
              <a:ea typeface="Arial"/>
              <a:cs typeface="Arial"/>
              <a:sym typeface="Arial"/>
            </a:endParaRPr>
          </a:p>
        </p:txBody>
      </p:sp>
      <p:pic>
        <p:nvPicPr>
          <p:cNvPr id="312" name="Google Shape;312;g16626acbf10_0_0"/>
          <p:cNvPicPr preferRelativeResize="0"/>
          <p:nvPr/>
        </p:nvPicPr>
        <p:blipFill>
          <a:blip r:embed="rId3">
            <a:alphaModFix/>
          </a:blip>
          <a:stretch>
            <a:fillRect/>
          </a:stretch>
        </p:blipFill>
        <p:spPr>
          <a:xfrm>
            <a:off x="152400" y="0"/>
            <a:ext cx="8741601" cy="67056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13"/>
          <p:cNvSpPr txBox="1"/>
          <p:nvPr/>
        </p:nvSpPr>
        <p:spPr>
          <a:xfrm>
            <a:off x="609480" y="380880"/>
            <a:ext cx="8229240" cy="592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Bloomfield Township Ordinance Questions?</a:t>
            </a:r>
            <a:endParaRPr b="0" i="0" sz="3200" u="none" cap="none" strike="noStrike">
              <a:solidFill>
                <a:srgbClr val="000000"/>
              </a:solidFill>
              <a:latin typeface="Arial"/>
              <a:ea typeface="Arial"/>
              <a:cs typeface="Arial"/>
              <a:sym typeface="Arial"/>
            </a:endParaRPr>
          </a:p>
        </p:txBody>
      </p:sp>
      <p:sp>
        <p:nvSpPr>
          <p:cNvPr id="319" name="Google Shape;319;p13"/>
          <p:cNvSpPr/>
          <p:nvPr/>
        </p:nvSpPr>
        <p:spPr>
          <a:xfrm>
            <a:off x="1409760" y="5490955"/>
            <a:ext cx="6152700" cy="640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1" lang="en-US" sz="3600" u="none" cap="none" strike="noStrike">
                <a:solidFill>
                  <a:srgbClr val="000000"/>
                </a:solidFill>
                <a:latin typeface="Arial"/>
                <a:ea typeface="Arial"/>
                <a:cs typeface="Arial"/>
                <a:sym typeface="Arial"/>
              </a:rPr>
              <a:t>http://www.bloomfieldtwp.org/</a:t>
            </a:r>
            <a:endParaRPr b="0" i="0" sz="3600" u="none" cap="none" strike="noStrike">
              <a:solidFill>
                <a:schemeClr val="dk1"/>
              </a:solidFill>
              <a:latin typeface="Arial"/>
              <a:ea typeface="Arial"/>
              <a:cs typeface="Arial"/>
              <a:sym typeface="Arial"/>
            </a:endParaRPr>
          </a:p>
        </p:txBody>
      </p:sp>
      <p:sp>
        <p:nvSpPr>
          <p:cNvPr id="320" name="Google Shape;320;p13"/>
          <p:cNvSpPr/>
          <p:nvPr/>
        </p:nvSpPr>
        <p:spPr>
          <a:xfrm>
            <a:off x="1101240" y="1523880"/>
            <a:ext cx="7006320" cy="518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500" u="none" cap="none" strike="noStrike">
                <a:solidFill>
                  <a:srgbClr val="000000"/>
                </a:solidFill>
                <a:latin typeface="Arial"/>
                <a:ea typeface="Arial"/>
                <a:cs typeface="Arial"/>
                <a:sym typeface="Arial"/>
              </a:rPr>
              <a:t>Ordinances and Resolutions</a:t>
            </a:r>
            <a:endParaRPr b="0" i="0" sz="2500" u="none" cap="none" strike="noStrike">
              <a:solidFill>
                <a:srgbClr val="000000"/>
              </a:solidFill>
              <a:latin typeface="Arial"/>
              <a:ea typeface="Arial"/>
              <a:cs typeface="Arial"/>
              <a:sym typeface="Arial"/>
            </a:endParaRPr>
          </a:p>
          <a:p>
            <a:pPr indent="-387350" lvl="0" marL="457200" marR="0" rtl="0" algn="l">
              <a:lnSpc>
                <a:spcPct val="100000"/>
              </a:lnSpc>
              <a:spcBef>
                <a:spcPts val="0"/>
              </a:spcBef>
              <a:spcAft>
                <a:spcPts val="0"/>
              </a:spcAft>
              <a:buSzPts val="2500"/>
              <a:buAutoNum type="arabicPeriod"/>
            </a:pPr>
            <a:r>
              <a:rPr lang="en-US" sz="2500"/>
              <a:t>It starts with you </a:t>
            </a:r>
            <a:endParaRPr sz="2500"/>
          </a:p>
          <a:p>
            <a:pPr indent="-387350" lvl="0" marL="457200" marR="0" rtl="0" algn="l">
              <a:lnSpc>
                <a:spcPct val="100000"/>
              </a:lnSpc>
              <a:spcBef>
                <a:spcPts val="0"/>
              </a:spcBef>
              <a:spcAft>
                <a:spcPts val="0"/>
              </a:spcAft>
              <a:buSzPts val="2500"/>
              <a:buAutoNum type="arabicPeriod"/>
            </a:pPr>
            <a:r>
              <a:rPr lang="en-US" sz="2500"/>
              <a:t>Escalation to HOA board (if attempts fail)</a:t>
            </a:r>
            <a:endParaRPr sz="2500"/>
          </a:p>
          <a:p>
            <a:pPr indent="-387350" lvl="0" marL="457200" marR="0" rtl="0" algn="l">
              <a:lnSpc>
                <a:spcPct val="100000"/>
              </a:lnSpc>
              <a:spcBef>
                <a:spcPts val="0"/>
              </a:spcBef>
              <a:spcAft>
                <a:spcPts val="0"/>
              </a:spcAft>
              <a:buSzPts val="2500"/>
              <a:buAutoNum type="arabicPeriod"/>
            </a:pPr>
            <a:r>
              <a:rPr lang="en-US" sz="2500"/>
              <a:t>Escalate to Township</a:t>
            </a:r>
            <a:endParaRPr sz="2500"/>
          </a:p>
        </p:txBody>
      </p:sp>
      <p:graphicFrame>
        <p:nvGraphicFramePr>
          <p:cNvPr id="321" name="Google Shape;321;p13"/>
          <p:cNvGraphicFramePr/>
          <p:nvPr/>
        </p:nvGraphicFramePr>
        <p:xfrm>
          <a:off x="1283770" y="3546945"/>
          <a:ext cx="3000000" cy="3000000"/>
        </p:xfrm>
        <a:graphic>
          <a:graphicData uri="http://schemas.openxmlformats.org/drawingml/2006/table">
            <a:tbl>
              <a:tblPr>
                <a:noFill/>
                <a:tableStyleId>{9444269F-4C27-4682-ADAF-A6DB10722121}</a:tableStyleId>
              </a:tblPr>
              <a:tblGrid>
                <a:gridCol w="6576475"/>
              </a:tblGrid>
              <a:tr h="228600">
                <a:tc>
                  <a:txBody>
                    <a:bodyPr/>
                    <a:lstStyle/>
                    <a:p>
                      <a:pPr indent="0" lvl="0" marL="0" marR="0" rtl="0" algn="ctr">
                        <a:lnSpc>
                          <a:spcPct val="100000"/>
                        </a:lnSpc>
                        <a:spcBef>
                          <a:spcPts val="0"/>
                        </a:spcBef>
                        <a:spcAft>
                          <a:spcPts val="0"/>
                        </a:spcAft>
                        <a:buClr>
                          <a:srgbClr val="000000"/>
                        </a:buClr>
                        <a:buSzPts val="1800"/>
                        <a:buFont typeface="Arial"/>
                        <a:buNone/>
                      </a:pPr>
                      <a:r>
                        <a:rPr b="0" lang="en-US" sz="1800" u="none" cap="none" strike="noStrike">
                          <a:solidFill>
                            <a:srgbClr val="000000"/>
                          </a:solidFill>
                          <a:latin typeface="Arial"/>
                          <a:ea typeface="Arial"/>
                          <a:cs typeface="Arial"/>
                          <a:sym typeface="Arial"/>
                        </a:rPr>
                        <a:t>If you have an Ordinance question, complaint or comment, there are several ways to contact the Ordinance Division:</a:t>
                      </a:r>
                      <a:br>
                        <a:rPr lang="en-US" sz="1800" u="none" cap="none" strike="noStrike">
                          <a:solidFill>
                            <a:schemeClr val="dk1"/>
                          </a:solidFill>
                          <a:latin typeface="Arial"/>
                          <a:ea typeface="Arial"/>
                          <a:cs typeface="Arial"/>
                          <a:sym typeface="Arial"/>
                        </a:rPr>
                      </a:br>
                      <a:r>
                        <a:rPr b="0" lang="en-US" sz="1800" u="none" cap="none" strike="noStrike">
                          <a:solidFill>
                            <a:srgbClr val="000000"/>
                          </a:solidFill>
                          <a:latin typeface="Arial"/>
                          <a:ea typeface="Arial"/>
                          <a:cs typeface="Arial"/>
                          <a:sym typeface="Arial"/>
                        </a:rPr>
                        <a:t>Phone 248-594-2845</a:t>
                      </a:r>
                      <a:br>
                        <a:rPr lang="en-US" sz="1800" u="none" cap="none" strike="noStrike">
                          <a:solidFill>
                            <a:schemeClr val="dk1"/>
                          </a:solidFill>
                          <a:latin typeface="Arial"/>
                          <a:ea typeface="Arial"/>
                          <a:cs typeface="Arial"/>
                          <a:sym typeface="Arial"/>
                        </a:rPr>
                      </a:br>
                      <a:r>
                        <a:rPr b="0" lang="en-US" sz="1800" u="none" cap="none" strike="noStrike">
                          <a:solidFill>
                            <a:srgbClr val="000000"/>
                          </a:solidFill>
                          <a:latin typeface="Arial"/>
                          <a:ea typeface="Arial"/>
                          <a:cs typeface="Arial"/>
                          <a:sym typeface="Arial"/>
                        </a:rPr>
                        <a:t>Submit a  </a:t>
                      </a:r>
                      <a:r>
                        <a:rPr b="0" lang="en-US" sz="1800" u="sng" cap="none" strike="noStrike">
                          <a:solidFill>
                            <a:srgbClr val="009999"/>
                          </a:solidFill>
                          <a:latin typeface="Arial"/>
                          <a:ea typeface="Arial"/>
                          <a:cs typeface="Arial"/>
                          <a:sym typeface="Arial"/>
                          <a:hlinkClick r:id="rId3">
                            <a:extLst>
                              <a:ext uri="{A12FA001-AC4F-418D-AE19-62706E023703}">
                                <ahyp:hlinkClr val="tx"/>
                              </a:ext>
                            </a:extLst>
                          </a:hlinkClick>
                        </a:rPr>
                        <a:t>Form </a:t>
                      </a:r>
                      <a:r>
                        <a:rPr lang="en-US" sz="1800" u="none" cap="none" strike="noStrike">
                          <a:solidFill>
                            <a:schemeClr val="dk1"/>
                          </a:solidFill>
                        </a:rPr>
                        <a:t>via email</a:t>
                      </a:r>
                      <a:br>
                        <a:rPr lang="en-US" sz="1800" u="none" cap="none" strike="noStrike">
                          <a:solidFill>
                            <a:schemeClr val="dk1"/>
                          </a:solidFill>
                          <a:latin typeface="Arial"/>
                          <a:ea typeface="Arial"/>
                          <a:cs typeface="Arial"/>
                          <a:sym typeface="Arial"/>
                        </a:rPr>
                      </a:br>
                      <a:r>
                        <a:rPr b="0" lang="en-US" sz="1800" u="none" cap="none" strike="noStrike">
                          <a:solidFill>
                            <a:srgbClr val="000000"/>
                          </a:solidFill>
                          <a:latin typeface="Arial"/>
                          <a:ea typeface="Arial"/>
                          <a:cs typeface="Arial"/>
                          <a:sym typeface="Arial"/>
                        </a:rPr>
                        <a:t>The Ordinance Division will respond to you as soon as possible.</a:t>
                      </a:r>
                      <a:endParaRPr b="0" sz="1800" u="none" cap="none" strike="noStrike">
                        <a:latin typeface="Arial"/>
                        <a:ea typeface="Arial"/>
                        <a:cs typeface="Arial"/>
                        <a:sym typeface="Arial"/>
                      </a:endParaRPr>
                    </a:p>
                  </a:txBody>
                  <a:tcPr marT="45725" marB="45725" marR="142550" marL="1425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5D1DB"/>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4"/>
          <p:cNvSpPr txBox="1"/>
          <p:nvPr/>
        </p:nvSpPr>
        <p:spPr>
          <a:xfrm>
            <a:off x="774720" y="274680"/>
            <a:ext cx="7911720" cy="114264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New to Balmoral Orchards?</a:t>
            </a:r>
            <a:endParaRPr b="0" i="0" sz="3600" u="none" cap="none" strike="noStrike">
              <a:solidFill>
                <a:srgbClr val="000000"/>
              </a:solidFill>
              <a:latin typeface="Arial"/>
              <a:ea typeface="Arial"/>
              <a:cs typeface="Arial"/>
              <a:sym typeface="Arial"/>
            </a:endParaRPr>
          </a:p>
        </p:txBody>
      </p:sp>
      <p:sp>
        <p:nvSpPr>
          <p:cNvPr id="327" name="Google Shape;327;p14"/>
          <p:cNvSpPr txBox="1"/>
          <p:nvPr/>
        </p:nvSpPr>
        <p:spPr>
          <a:xfrm>
            <a:off x="799920" y="1600200"/>
            <a:ext cx="7387920" cy="4525560"/>
          </a:xfrm>
          <a:prstGeom prst="rect">
            <a:avLst/>
          </a:prstGeom>
          <a:noFill/>
          <a:ln>
            <a:noFill/>
          </a:ln>
        </p:spPr>
        <p:txBody>
          <a:bodyPr anchorCtr="0" anchor="t" bIns="45700" lIns="91425" spcFirstLastPara="1" rIns="91425" wrap="square" tIns="45700">
            <a:noAutofit/>
          </a:bodyPr>
          <a:lstStyle/>
          <a:p>
            <a:pPr indent="-342720" lvl="0" marL="34308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As a homeowner, you are automatically a member of the BOPOA - please submit or update your </a:t>
            </a:r>
            <a:r>
              <a:rPr b="0" i="0" lang="en-US" sz="2800" u="sng" cap="none" strike="noStrike">
                <a:solidFill>
                  <a:schemeClr val="hlink"/>
                </a:solidFill>
                <a:latin typeface="Arial"/>
                <a:ea typeface="Arial"/>
                <a:cs typeface="Arial"/>
                <a:sym typeface="Arial"/>
                <a:hlinkClick r:id="rId3"/>
              </a:rPr>
              <a:t>email/contact info via our website</a:t>
            </a:r>
            <a:endParaRPr b="0" i="0" sz="2800" u="none" cap="none" strike="noStrike">
              <a:solidFill>
                <a:srgbClr val="000000"/>
              </a:solidFill>
              <a:latin typeface="Arial"/>
              <a:ea typeface="Arial"/>
              <a:cs typeface="Arial"/>
              <a:sym typeface="Arial"/>
            </a:endParaRPr>
          </a:p>
          <a:p>
            <a:pPr indent="-342720" lvl="0" marL="343080" marR="0" rtl="0" algn="l">
              <a:lnSpc>
                <a:spcPct val="100000"/>
              </a:lnSpc>
              <a:spcBef>
                <a:spcPts val="561"/>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Contact anyone on the Board for help getting acquainted with the neighborhood. </a:t>
            </a:r>
            <a:endParaRPr b="0" i="0" sz="2800" u="none" cap="none" strike="noStrike">
              <a:solidFill>
                <a:srgbClr val="000000"/>
              </a:solidFill>
              <a:latin typeface="Arial"/>
              <a:ea typeface="Arial"/>
              <a:cs typeface="Arial"/>
              <a:sym typeface="Arial"/>
            </a:endParaRPr>
          </a:p>
          <a:p>
            <a:pPr indent="-342720" lvl="0" marL="343080" marR="0" rtl="0" algn="l">
              <a:lnSpc>
                <a:spcPct val="100000"/>
              </a:lnSpc>
              <a:spcBef>
                <a:spcPts val="561"/>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You are welcome to get involved in our community!</a:t>
            </a:r>
            <a:endParaRPr b="0" i="0" sz="2800" u="none" cap="none" strike="noStrike">
              <a:solidFill>
                <a:srgbClr val="000000"/>
              </a:solidFill>
              <a:latin typeface="Arial"/>
              <a:ea typeface="Arial"/>
              <a:cs typeface="Arial"/>
              <a:sym typeface="Arial"/>
            </a:endParaRPr>
          </a:p>
        </p:txBody>
      </p:sp>
      <p:pic>
        <p:nvPicPr>
          <p:cNvPr id="328" name="Google Shape;328;p14"/>
          <p:cNvPicPr preferRelativeResize="0"/>
          <p:nvPr/>
        </p:nvPicPr>
        <p:blipFill rotWithShape="1">
          <a:blip r:embed="rId4">
            <a:alphaModFix/>
          </a:blip>
          <a:srcRect b="0" l="0" r="0" t="0"/>
          <a:stretch/>
        </p:blipFill>
        <p:spPr>
          <a:xfrm>
            <a:off x="6849225" y="472625"/>
            <a:ext cx="1338625" cy="944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5"/>
          <p:cNvSpPr txBox="1"/>
          <p:nvPr/>
        </p:nvSpPr>
        <p:spPr>
          <a:xfrm>
            <a:off x="774720" y="274680"/>
            <a:ext cx="7911720" cy="114264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Other Ideas/Suggestions?!</a:t>
            </a:r>
            <a:endParaRPr b="0" i="0" sz="3600" u="none" cap="none" strike="noStrike">
              <a:solidFill>
                <a:srgbClr val="000000"/>
              </a:solidFill>
              <a:latin typeface="Arial"/>
              <a:ea typeface="Arial"/>
              <a:cs typeface="Arial"/>
              <a:sym typeface="Arial"/>
            </a:endParaRPr>
          </a:p>
        </p:txBody>
      </p:sp>
      <p:sp>
        <p:nvSpPr>
          <p:cNvPr id="334" name="Google Shape;334;p15"/>
          <p:cNvSpPr txBox="1"/>
          <p:nvPr/>
        </p:nvSpPr>
        <p:spPr>
          <a:xfrm>
            <a:off x="810720" y="1222200"/>
            <a:ext cx="7886520" cy="4980600"/>
          </a:xfrm>
          <a:prstGeom prst="rect">
            <a:avLst/>
          </a:prstGeom>
          <a:noFill/>
          <a:ln>
            <a:noFill/>
          </a:ln>
        </p:spPr>
        <p:txBody>
          <a:bodyPr anchorCtr="0" anchor="t" bIns="45700" lIns="91425" spcFirstLastPara="1" rIns="91425" wrap="square" tIns="45700">
            <a:noAutofit/>
          </a:bodyPr>
          <a:lstStyle/>
          <a:p>
            <a:pPr indent="-342720" lvl="0" marL="34308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 </a:t>
            </a:r>
            <a:endParaRPr b="0" i="0" sz="2800" u="none" cap="none" strike="noStrike">
              <a:solidFill>
                <a:srgbClr val="000000"/>
              </a:solidFill>
              <a:latin typeface="Arial"/>
              <a:ea typeface="Arial"/>
              <a:cs typeface="Arial"/>
              <a:sym typeface="Arial"/>
            </a:endParaRPr>
          </a:p>
          <a:p>
            <a:pPr indent="-342720" lvl="0" marL="343080" marR="0" rtl="0" algn="l">
              <a:lnSpc>
                <a:spcPct val="100000"/>
              </a:lnSpc>
              <a:spcBef>
                <a:spcPts val="561"/>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 </a:t>
            </a:r>
            <a:endParaRPr b="0" i="0" sz="2800" u="none" cap="none" strike="noStrike">
              <a:solidFill>
                <a:srgbClr val="000000"/>
              </a:solidFill>
              <a:latin typeface="Arial"/>
              <a:ea typeface="Arial"/>
              <a:cs typeface="Arial"/>
              <a:sym typeface="Arial"/>
            </a:endParaRPr>
          </a:p>
          <a:p>
            <a:pPr indent="-342720" lvl="0" marL="343080" marR="0" rtl="0" algn="l">
              <a:lnSpc>
                <a:spcPct val="100000"/>
              </a:lnSpc>
              <a:spcBef>
                <a:spcPts val="561"/>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 </a:t>
            </a:r>
            <a:endParaRPr b="0" i="0" sz="2800" u="none" cap="none" strike="noStrike">
              <a:solidFill>
                <a:srgbClr val="000000"/>
              </a:solidFill>
              <a:latin typeface="Arial"/>
              <a:ea typeface="Arial"/>
              <a:cs typeface="Arial"/>
              <a:sym typeface="Arial"/>
            </a:endParaRPr>
          </a:p>
          <a:p>
            <a:pPr indent="-342720" lvl="0" marL="343080" marR="0" rtl="0" algn="l">
              <a:lnSpc>
                <a:spcPct val="100000"/>
              </a:lnSpc>
              <a:spcBef>
                <a:spcPts val="561"/>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 Thanks!</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
          <p:cNvSpPr txBox="1"/>
          <p:nvPr/>
        </p:nvSpPr>
        <p:spPr>
          <a:xfrm>
            <a:off x="533520" y="304920"/>
            <a:ext cx="8229240" cy="114264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Balmoral Orchards - Meeting Agenda</a:t>
            </a:r>
            <a:endParaRPr b="0" i="0" sz="3200" u="none" cap="none" strike="noStrike">
              <a:solidFill>
                <a:srgbClr val="000000"/>
              </a:solidFill>
              <a:latin typeface="Arial"/>
              <a:ea typeface="Arial"/>
              <a:cs typeface="Arial"/>
              <a:sym typeface="Arial"/>
            </a:endParaRPr>
          </a:p>
        </p:txBody>
      </p:sp>
      <p:sp>
        <p:nvSpPr>
          <p:cNvPr id="252" name="Google Shape;252;p2"/>
          <p:cNvSpPr txBox="1"/>
          <p:nvPr/>
        </p:nvSpPr>
        <p:spPr>
          <a:xfrm>
            <a:off x="800280" y="1600200"/>
            <a:ext cx="3870000" cy="4525560"/>
          </a:xfrm>
          <a:prstGeom prst="rect">
            <a:avLst/>
          </a:prstGeom>
          <a:noFill/>
          <a:ln>
            <a:noFill/>
          </a:ln>
        </p:spPr>
        <p:txBody>
          <a:bodyPr anchorCtr="0" anchor="t" bIns="45700" lIns="91425" spcFirstLastPara="1" rIns="91425" wrap="square" tIns="45700">
            <a:noAutofit/>
          </a:bodyPr>
          <a:lstStyle/>
          <a:p>
            <a:pPr indent="-215639" lvl="0" marL="34308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15639" lvl="0" marL="34308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2"/>
          <p:cNvSpPr txBox="1"/>
          <p:nvPr/>
        </p:nvSpPr>
        <p:spPr>
          <a:xfrm>
            <a:off x="698400" y="1270080"/>
            <a:ext cx="7962480" cy="4419360"/>
          </a:xfrm>
          <a:prstGeom prst="rect">
            <a:avLst/>
          </a:prstGeom>
          <a:noFill/>
          <a:ln>
            <a:noFill/>
          </a:ln>
        </p:spPr>
        <p:txBody>
          <a:bodyPr anchorCtr="0" anchor="t" bIns="45700" lIns="91425" spcFirstLastPara="1" rIns="91425" wrap="square" tIns="45700">
            <a:noAutofit/>
          </a:bodyPr>
          <a:lstStyle/>
          <a:p>
            <a:pPr indent="-342720" lvl="0" marL="34308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Neighborhood Business</a:t>
            </a:r>
            <a:endParaRPr b="0" i="0" sz="2800" u="none" cap="none" strike="noStrike">
              <a:solidFill>
                <a:srgbClr val="000000"/>
              </a:solidFill>
              <a:latin typeface="Arial"/>
              <a:ea typeface="Arial"/>
              <a:cs typeface="Arial"/>
              <a:sym typeface="Arial"/>
            </a:endParaRPr>
          </a:p>
          <a:p>
            <a:pPr indent="-285480" lvl="1" marL="743040" marR="0" rtl="0" algn="l">
              <a:lnSpc>
                <a:spcPct val="100000"/>
              </a:lnSpc>
              <a:spcBef>
                <a:spcPts val="479"/>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Review/approval of </a:t>
            </a:r>
            <a:r>
              <a:rPr b="0" i="0" lang="en-US" sz="2400" u="sng" cap="none" strike="noStrike">
                <a:solidFill>
                  <a:schemeClr val="hlink"/>
                </a:solidFill>
                <a:latin typeface="Arial"/>
                <a:ea typeface="Arial"/>
                <a:cs typeface="Arial"/>
                <a:sym typeface="Arial"/>
                <a:hlinkClick r:id="rId3"/>
              </a:rPr>
              <a:t>2022 meeting minutes</a:t>
            </a:r>
            <a:endParaRPr b="0" i="0" sz="2400" u="none" cap="none" strike="noStrike">
              <a:solidFill>
                <a:schemeClr val="dk1"/>
              </a:solidFill>
              <a:latin typeface="Arial"/>
              <a:ea typeface="Arial"/>
              <a:cs typeface="Arial"/>
              <a:sym typeface="Arial"/>
            </a:endParaRPr>
          </a:p>
          <a:p>
            <a:pPr indent="-285480" lvl="1" marL="743040" marR="0" rtl="0" algn="l">
              <a:lnSpc>
                <a:spcPct val="100000"/>
              </a:lnSpc>
              <a:spcBef>
                <a:spcPts val="479"/>
              </a:spcBef>
              <a:spcAft>
                <a:spcPts val="0"/>
              </a:spcAft>
              <a:buClr>
                <a:srgbClr val="000000"/>
              </a:buClr>
              <a:buSzPts val="2400"/>
              <a:buFont typeface="Arial"/>
              <a:buChar char="–"/>
            </a:pPr>
            <a:r>
              <a:rPr b="0" i="0" lang="en-US" sz="2400" u="none" cap="none" strike="noStrike">
                <a:solidFill>
                  <a:schemeClr val="dk1"/>
                </a:solidFill>
                <a:latin typeface="Arial"/>
                <a:ea typeface="Arial"/>
                <a:cs typeface="Arial"/>
                <a:sym typeface="Arial"/>
              </a:rPr>
              <a:t>Officer Intro/Election/Board Position</a:t>
            </a:r>
            <a:endParaRPr b="0" i="0" sz="2400" u="none" cap="none" strike="noStrike">
              <a:solidFill>
                <a:srgbClr val="000000"/>
              </a:solidFill>
              <a:latin typeface="Arial"/>
              <a:ea typeface="Arial"/>
              <a:cs typeface="Arial"/>
              <a:sym typeface="Arial"/>
            </a:endParaRPr>
          </a:p>
          <a:p>
            <a:pPr indent="-285480" lvl="1" marL="743040" marR="0" rtl="0" algn="l">
              <a:lnSpc>
                <a:spcPct val="100000"/>
              </a:lnSpc>
              <a:spcBef>
                <a:spcPts val="479"/>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Treasury/Balance Sheet/Dues status</a:t>
            </a:r>
            <a:endParaRPr b="0" i="0" sz="2400" u="none" cap="none" strike="noStrike">
              <a:solidFill>
                <a:srgbClr val="000000"/>
              </a:solidFill>
              <a:latin typeface="Arial"/>
              <a:ea typeface="Arial"/>
              <a:cs typeface="Arial"/>
              <a:sym typeface="Arial"/>
            </a:endParaRPr>
          </a:p>
          <a:p>
            <a:pPr indent="-342720" lvl="0" marL="343080" marR="0" rtl="0" algn="l">
              <a:lnSpc>
                <a:spcPct val="100000"/>
              </a:lnSpc>
              <a:spcBef>
                <a:spcPts val="561"/>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Old/New Business</a:t>
            </a:r>
            <a:endParaRPr b="0" i="0" sz="2800" u="none" cap="none" strike="noStrike">
              <a:solidFill>
                <a:srgbClr val="000000"/>
              </a:solidFill>
              <a:latin typeface="Arial"/>
              <a:ea typeface="Arial"/>
              <a:cs typeface="Arial"/>
              <a:sym typeface="Arial"/>
            </a:endParaRPr>
          </a:p>
          <a:p>
            <a:pPr indent="-342720" lvl="0" marL="343080" marR="0" rtl="0" algn="l">
              <a:lnSpc>
                <a:spcPct val="100000"/>
              </a:lnSpc>
              <a:spcBef>
                <a:spcPts val="561"/>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Township Info</a:t>
            </a:r>
            <a:endParaRPr b="0" i="0" sz="2800" u="none" cap="none" strike="noStrike">
              <a:solidFill>
                <a:srgbClr val="000000"/>
              </a:solidFill>
              <a:latin typeface="Arial"/>
              <a:ea typeface="Arial"/>
              <a:cs typeface="Arial"/>
              <a:sym typeface="Arial"/>
            </a:endParaRPr>
          </a:p>
          <a:p>
            <a:pPr indent="-342720" lvl="0" marL="343080" marR="0" rtl="0" algn="l">
              <a:lnSpc>
                <a:spcPct val="100000"/>
              </a:lnSpc>
              <a:spcBef>
                <a:spcPts val="561"/>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New Neighbors</a:t>
            </a:r>
            <a:endParaRPr b="0" i="0" sz="2800" u="none" cap="none" strike="noStrike">
              <a:solidFill>
                <a:srgbClr val="000000"/>
              </a:solidFill>
              <a:latin typeface="Arial"/>
              <a:ea typeface="Arial"/>
              <a:cs typeface="Arial"/>
              <a:sym typeface="Arial"/>
            </a:endParaRPr>
          </a:p>
          <a:p>
            <a:pPr indent="-342720" lvl="0" marL="343080" marR="0" rtl="0" algn="l">
              <a:lnSpc>
                <a:spcPct val="100000"/>
              </a:lnSpc>
              <a:spcBef>
                <a:spcPts val="561"/>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Other Topics</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479"/>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342720" lvl="0" marL="343080" marR="0" rtl="0" algn="l">
              <a:lnSpc>
                <a:spcPct val="100000"/>
              </a:lnSpc>
              <a:spcBef>
                <a:spcPts val="479"/>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5"/>
          <p:cNvSpPr txBox="1"/>
          <p:nvPr/>
        </p:nvSpPr>
        <p:spPr>
          <a:xfrm>
            <a:off x="774720" y="274680"/>
            <a:ext cx="7911720" cy="114264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Balmoral Officers</a:t>
            </a:r>
            <a:endParaRPr b="0" i="0" sz="3600" u="none" cap="none" strike="noStrike">
              <a:solidFill>
                <a:srgbClr val="000000"/>
              </a:solidFill>
              <a:latin typeface="Arial"/>
              <a:ea typeface="Arial"/>
              <a:cs typeface="Arial"/>
              <a:sym typeface="Arial"/>
            </a:endParaRPr>
          </a:p>
        </p:txBody>
      </p:sp>
      <p:sp>
        <p:nvSpPr>
          <p:cNvPr id="260" name="Google Shape;260;p5"/>
          <p:cNvSpPr txBox="1"/>
          <p:nvPr/>
        </p:nvSpPr>
        <p:spPr>
          <a:xfrm>
            <a:off x="524160" y="3835440"/>
            <a:ext cx="8001720" cy="2827910"/>
          </a:xfrm>
          <a:prstGeom prst="rect">
            <a:avLst/>
          </a:prstGeom>
          <a:noFill/>
          <a:ln>
            <a:noFill/>
          </a:ln>
        </p:spPr>
        <p:txBody>
          <a:bodyPr anchorCtr="0" anchor="t" bIns="45700" lIns="91425" spcFirstLastPara="1" rIns="91425" wrap="square" tIns="45700">
            <a:noAutofit/>
          </a:bodyPr>
          <a:lstStyle/>
          <a:p>
            <a:pPr indent="-342720" lvl="0" marL="34308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Any volunteers interested to assume a Board position?</a:t>
            </a:r>
            <a:endParaRPr b="0" i="0" sz="2400" u="none" cap="none" strike="noStrike">
              <a:solidFill>
                <a:srgbClr val="000000"/>
              </a:solidFill>
              <a:latin typeface="Arial"/>
              <a:ea typeface="Arial"/>
              <a:cs typeface="Arial"/>
              <a:sym typeface="Arial"/>
            </a:endParaRPr>
          </a:p>
          <a:p>
            <a:pPr indent="-342720" lvl="0" marL="34308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Motion to approve/reject the current Board for 2023/2024 term?</a:t>
            </a:r>
            <a:endParaRPr/>
          </a:p>
          <a:p>
            <a:pPr indent="-342720" lvl="0" marL="343080" marR="0" rtl="0" algn="l">
              <a:lnSpc>
                <a:spcPct val="100000"/>
              </a:lnSpc>
              <a:spcBef>
                <a:spcPts val="479"/>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Additional volunteers welcome!</a:t>
            </a:r>
            <a:endParaRPr/>
          </a:p>
          <a:p>
            <a:pPr indent="-342719" lvl="1" marL="800280" marR="0" rtl="0" algn="l">
              <a:lnSpc>
                <a:spcPct val="100000"/>
              </a:lnSpc>
              <a:spcBef>
                <a:spcPts val="479"/>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Social chair</a:t>
            </a:r>
            <a:endParaRPr/>
          </a:p>
        </p:txBody>
      </p:sp>
      <p:graphicFrame>
        <p:nvGraphicFramePr>
          <p:cNvPr id="261" name="Google Shape;261;p5"/>
          <p:cNvGraphicFramePr/>
          <p:nvPr/>
        </p:nvGraphicFramePr>
        <p:xfrm>
          <a:off x="1539720" y="1310400"/>
          <a:ext cx="3000000" cy="3000000"/>
        </p:xfrm>
        <a:graphic>
          <a:graphicData uri="http://schemas.openxmlformats.org/drawingml/2006/table">
            <a:tbl>
              <a:tblPr>
                <a:noFill/>
                <a:tableStyleId>{9444269F-4C27-4682-ADAF-A6DB10722121}</a:tableStyleId>
              </a:tblPr>
              <a:tblGrid>
                <a:gridCol w="2715475"/>
                <a:gridCol w="2932550"/>
              </a:tblGrid>
              <a:tr h="4557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38150">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solidFill>
                            <a:srgbClr val="FFFFFF"/>
                          </a:solidFill>
                          <a:latin typeface="Arial"/>
                          <a:ea typeface="Arial"/>
                          <a:cs typeface="Arial"/>
                          <a:sym typeface="Arial"/>
                        </a:rPr>
                        <a:t>Current</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38150">
                      <a:solidFill>
                        <a:srgbClr val="FFFFFF"/>
                      </a:solidFill>
                      <a:prstDash val="solid"/>
                      <a:round/>
                      <a:headEnd len="sm" w="sm" type="none"/>
                      <a:tailEnd len="sm" w="sm" type="none"/>
                    </a:lnB>
                    <a:solidFill>
                      <a:srgbClr val="000000"/>
                    </a:solidFill>
                  </a:tcPr>
                </a:tc>
              </a:tr>
              <a:tr h="455750">
                <a:tc>
                  <a:txBody>
                    <a:bodyPr/>
                    <a:lstStyle/>
                    <a:p>
                      <a:pPr indent="0" lvl="0" marL="0" marR="0" rtl="0" algn="l">
                        <a:lnSpc>
                          <a:spcPct val="100000"/>
                        </a:lnSpc>
                        <a:spcBef>
                          <a:spcPts val="0"/>
                        </a:spcBef>
                        <a:spcAft>
                          <a:spcPts val="0"/>
                        </a:spcAft>
                        <a:buClr>
                          <a:srgbClr val="000000"/>
                        </a:buClr>
                        <a:buSzPts val="1800"/>
                        <a:buFont typeface="Arial"/>
                        <a:buNone/>
                      </a:pPr>
                      <a:r>
                        <a:rPr b="0" lang="en-US" sz="1800" u="none" cap="none" strike="noStrike">
                          <a:solidFill>
                            <a:srgbClr val="000000"/>
                          </a:solidFill>
                          <a:latin typeface="Arial"/>
                          <a:ea typeface="Arial"/>
                          <a:cs typeface="Arial"/>
                          <a:sym typeface="Arial"/>
                        </a:rPr>
                        <a:t>President</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38150">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ACACA"/>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lang="en-US" sz="1800" u="none" cap="none" strike="noStrike">
                          <a:solidFill>
                            <a:srgbClr val="000000"/>
                          </a:solidFill>
                          <a:latin typeface="Arial"/>
                          <a:ea typeface="Arial"/>
                          <a:cs typeface="Arial"/>
                          <a:sym typeface="Arial"/>
                        </a:rPr>
                        <a:t>Peter Rosinski</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38150">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ACACA"/>
                    </a:solidFill>
                  </a:tcPr>
                </a:tc>
              </a:tr>
              <a:tr h="455750">
                <a:tc>
                  <a:txBody>
                    <a:bodyPr/>
                    <a:lstStyle/>
                    <a:p>
                      <a:pPr indent="0" lvl="0" marL="0" marR="0" rtl="0" algn="l">
                        <a:lnSpc>
                          <a:spcPct val="100000"/>
                        </a:lnSpc>
                        <a:spcBef>
                          <a:spcPts val="0"/>
                        </a:spcBef>
                        <a:spcAft>
                          <a:spcPts val="0"/>
                        </a:spcAft>
                        <a:buClr>
                          <a:srgbClr val="000000"/>
                        </a:buClr>
                        <a:buSzPts val="1800"/>
                        <a:buFont typeface="Arial"/>
                        <a:buNone/>
                      </a:pPr>
                      <a:r>
                        <a:rPr b="0" lang="en-US" sz="1800" u="none" cap="none" strike="noStrike">
                          <a:solidFill>
                            <a:srgbClr val="000000"/>
                          </a:solidFill>
                          <a:latin typeface="Arial"/>
                          <a:ea typeface="Arial"/>
                          <a:cs typeface="Arial"/>
                          <a:sym typeface="Arial"/>
                        </a:rPr>
                        <a:t>Vice President</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6E6E6"/>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lang="en-US" sz="1800" u="none" cap="none" strike="noStrike">
                          <a:solidFill>
                            <a:srgbClr val="000000"/>
                          </a:solidFill>
                          <a:latin typeface="Arial"/>
                          <a:ea typeface="Arial"/>
                          <a:cs typeface="Arial"/>
                          <a:sym typeface="Arial"/>
                        </a:rPr>
                        <a:t>Eric Pearson</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6E6E6"/>
                    </a:solidFill>
                  </a:tcPr>
                </a:tc>
              </a:tr>
              <a:tr h="455750">
                <a:tc>
                  <a:txBody>
                    <a:bodyPr/>
                    <a:lstStyle/>
                    <a:p>
                      <a:pPr indent="0" lvl="0" marL="0" marR="0" rtl="0" algn="l">
                        <a:lnSpc>
                          <a:spcPct val="100000"/>
                        </a:lnSpc>
                        <a:spcBef>
                          <a:spcPts val="0"/>
                        </a:spcBef>
                        <a:spcAft>
                          <a:spcPts val="0"/>
                        </a:spcAft>
                        <a:buClr>
                          <a:srgbClr val="000000"/>
                        </a:buClr>
                        <a:buSzPts val="1800"/>
                        <a:buFont typeface="Arial"/>
                        <a:buNone/>
                      </a:pPr>
                      <a:r>
                        <a:rPr b="0" lang="en-US" sz="1800" u="none" cap="none" strike="noStrike">
                          <a:solidFill>
                            <a:srgbClr val="000000"/>
                          </a:solidFill>
                          <a:latin typeface="Arial"/>
                          <a:ea typeface="Arial"/>
                          <a:cs typeface="Arial"/>
                          <a:sym typeface="Arial"/>
                        </a:rPr>
                        <a:t>Secretary</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ACACA"/>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lang="en-US" sz="1800" u="none" cap="none" strike="noStrike">
                          <a:solidFill>
                            <a:srgbClr val="000000"/>
                          </a:solidFill>
                          <a:latin typeface="Arial"/>
                          <a:ea typeface="Arial"/>
                          <a:cs typeface="Arial"/>
                          <a:sym typeface="Arial"/>
                        </a:rPr>
                        <a:t>Carol Pearson</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ACACA"/>
                    </a:solidFill>
                  </a:tcPr>
                </a:tc>
              </a:tr>
              <a:tr h="457200">
                <a:tc>
                  <a:txBody>
                    <a:bodyPr/>
                    <a:lstStyle/>
                    <a:p>
                      <a:pPr indent="0" lvl="0" marL="0" marR="0" rtl="0" algn="l">
                        <a:lnSpc>
                          <a:spcPct val="100000"/>
                        </a:lnSpc>
                        <a:spcBef>
                          <a:spcPts val="0"/>
                        </a:spcBef>
                        <a:spcAft>
                          <a:spcPts val="0"/>
                        </a:spcAft>
                        <a:buClr>
                          <a:srgbClr val="000000"/>
                        </a:buClr>
                        <a:buSzPts val="1800"/>
                        <a:buFont typeface="Arial"/>
                        <a:buNone/>
                      </a:pPr>
                      <a:r>
                        <a:rPr b="0" lang="en-US" sz="1800" u="none" cap="none" strike="noStrike">
                          <a:solidFill>
                            <a:srgbClr val="000000"/>
                          </a:solidFill>
                          <a:latin typeface="Arial"/>
                          <a:ea typeface="Arial"/>
                          <a:cs typeface="Arial"/>
                          <a:sym typeface="Arial"/>
                        </a:rPr>
                        <a:t>Treasurer</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6E6E6"/>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lang="en-US" sz="1800" u="none" cap="none" strike="noStrike">
                          <a:solidFill>
                            <a:srgbClr val="000000"/>
                          </a:solidFill>
                          <a:latin typeface="Arial"/>
                          <a:ea typeface="Arial"/>
                          <a:cs typeface="Arial"/>
                          <a:sym typeface="Arial"/>
                        </a:rPr>
                        <a:t>Carlos Guerrero</a:t>
                      </a:r>
                      <a:endParaRPr b="0" sz="1800" u="none" cap="none" strike="noStrike">
                        <a:latin typeface="Arial"/>
                        <a:ea typeface="Arial"/>
                        <a:cs typeface="Arial"/>
                        <a:sym typeface="Arial"/>
                      </a:endParaRPr>
                    </a:p>
                  </a:txBody>
                  <a:tcPr marT="45725" marB="45725" marR="91450" marL="9145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6E6E6"/>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28ff9f30944_0_0"/>
          <p:cNvSpPr/>
          <p:nvPr/>
        </p:nvSpPr>
        <p:spPr>
          <a:xfrm>
            <a:off x="661680" y="1103760"/>
            <a:ext cx="7644600" cy="4977600"/>
          </a:xfrm>
          <a:prstGeom prst="rect">
            <a:avLst/>
          </a:prstGeom>
          <a:noFill/>
          <a:ln>
            <a:noFill/>
          </a:ln>
        </p:spPr>
        <p:txBody>
          <a:bodyPr anchorCtr="0" anchor="t" bIns="45000" lIns="90000" spcFirstLastPara="1" rIns="90000" wrap="square" tIns="45000">
            <a:noAutofit/>
          </a:bodyPr>
          <a:lstStyle/>
          <a:p>
            <a:pPr indent="-342360" lvl="0" marL="343080" marR="0" rtl="0" algn="l">
              <a:lnSpc>
                <a:spcPct val="9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Beginning Balance (10/1</a:t>
            </a:r>
            <a:r>
              <a:rPr lang="en-US" sz="2000"/>
              <a:t>6</a:t>
            </a:r>
            <a:r>
              <a:rPr b="0" i="0" lang="en-US" sz="2000" u="none" cap="none" strike="noStrike">
                <a:solidFill>
                  <a:srgbClr val="000000"/>
                </a:solidFill>
                <a:latin typeface="Arial"/>
                <a:ea typeface="Arial"/>
                <a:cs typeface="Arial"/>
                <a:sym typeface="Arial"/>
              </a:rPr>
              <a:t>/202</a:t>
            </a:r>
            <a:r>
              <a:rPr lang="en-US" sz="2000"/>
              <a:t>3</a:t>
            </a:r>
            <a:r>
              <a:rPr b="0" i="0" lang="en-US" sz="2000" u="none" cap="none" strike="noStrike">
                <a:solidFill>
                  <a:srgbClr val="000000"/>
                </a:solidFill>
                <a:latin typeface="Arial"/>
                <a:ea typeface="Arial"/>
                <a:cs typeface="Arial"/>
                <a:sym typeface="Arial"/>
              </a:rPr>
              <a:t>) 		  $</a:t>
            </a:r>
            <a:r>
              <a:rPr b="0" i="0" lang="en-US" sz="2000" u="none" cap="none" strike="noStrike">
                <a:solidFill>
                  <a:srgbClr val="000000"/>
                </a:solidFill>
                <a:latin typeface="Arial"/>
                <a:ea typeface="Arial"/>
                <a:cs typeface="Arial"/>
                <a:sym typeface="Arial"/>
              </a:rPr>
              <a:t>2</a:t>
            </a:r>
            <a:r>
              <a:rPr lang="en-US" sz="2000"/>
              <a:t>4</a:t>
            </a:r>
            <a:r>
              <a:rPr b="0" i="0" lang="en-US" sz="2000" u="none" cap="none" strike="noStrike">
                <a:solidFill>
                  <a:srgbClr val="000000"/>
                </a:solidFill>
                <a:latin typeface="Arial"/>
                <a:ea typeface="Arial"/>
                <a:cs typeface="Arial"/>
                <a:sym typeface="Arial"/>
              </a:rPr>
              <a:t>,</a:t>
            </a:r>
            <a:r>
              <a:rPr lang="en-US" sz="2000"/>
              <a:t>955</a:t>
            </a:r>
            <a:r>
              <a:rPr b="0" i="0" lang="en-US" sz="2000" u="none" cap="none" strike="noStrike">
                <a:solidFill>
                  <a:srgbClr val="000000"/>
                </a:solidFill>
                <a:latin typeface="Arial"/>
                <a:ea typeface="Arial"/>
                <a:cs typeface="Arial"/>
                <a:sym typeface="Arial"/>
              </a:rPr>
              <a:t>.</a:t>
            </a:r>
            <a:r>
              <a:rPr lang="en-US" sz="2000"/>
              <a:t>14</a:t>
            </a:r>
            <a:r>
              <a:rPr b="0" i="0" lang="en-US" sz="2000" u="none" cap="none" strike="noStrike">
                <a:solidFill>
                  <a:srgbClr val="000000"/>
                </a:solidFill>
                <a:latin typeface="Arial"/>
                <a:ea typeface="Arial"/>
                <a:cs typeface="Arial"/>
                <a:sym typeface="Arial"/>
              </a:rPr>
              <a:t> </a:t>
            </a:r>
            <a:endParaRPr b="0" i="0" sz="2000" u="none" cap="none" strike="noStrike">
              <a:solidFill>
                <a:schemeClr val="dk1"/>
              </a:solidFill>
              <a:latin typeface="Arial"/>
              <a:ea typeface="Arial"/>
              <a:cs typeface="Arial"/>
              <a:sym typeface="Arial"/>
            </a:endParaRPr>
          </a:p>
          <a:p>
            <a:pPr indent="-342360" lvl="0" marL="343080" marR="0" rtl="0" algn="ctr">
              <a:lnSpc>
                <a:spcPct val="90000"/>
              </a:lnSpc>
              <a:spcBef>
                <a:spcPts val="40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342360" lvl="0" marL="343080" marR="0" rtl="0" algn="l">
              <a:lnSpc>
                <a:spcPct val="90000"/>
              </a:lnSpc>
              <a:spcBef>
                <a:spcPts val="40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	HOA Dues Receipts				$7,4</a:t>
            </a:r>
            <a:r>
              <a:rPr lang="en-US" sz="2000"/>
              <a:t>75</a:t>
            </a:r>
            <a:r>
              <a:rPr b="0" i="0" lang="en-US" sz="2000" u="none" cap="none" strike="noStrike">
                <a:solidFill>
                  <a:srgbClr val="000000"/>
                </a:solidFill>
                <a:latin typeface="Arial"/>
                <a:ea typeface="Arial"/>
                <a:cs typeface="Arial"/>
                <a:sym typeface="Arial"/>
              </a:rPr>
              <a:t>.00</a:t>
            </a:r>
            <a:endParaRPr b="0" i="0" sz="2000" u="none" cap="none" strike="noStrike">
              <a:solidFill>
                <a:schemeClr val="dk1"/>
              </a:solidFill>
              <a:latin typeface="Arial"/>
              <a:ea typeface="Arial"/>
              <a:cs typeface="Arial"/>
              <a:sym typeface="Arial"/>
            </a:endParaRPr>
          </a:p>
          <a:p>
            <a:pPr indent="-342360" lvl="0" marL="343080" marR="0" rtl="0" algn="l">
              <a:lnSpc>
                <a:spcPct val="90000"/>
              </a:lnSpc>
              <a:spcBef>
                <a:spcPts val="40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   (includes past due year payments)</a:t>
            </a:r>
            <a:endParaRPr b="0" i="0" sz="2000" u="none" cap="none" strike="noStrike">
              <a:solidFill>
                <a:schemeClr val="dk1"/>
              </a:solidFill>
              <a:latin typeface="Arial"/>
              <a:ea typeface="Arial"/>
              <a:cs typeface="Arial"/>
              <a:sym typeface="Arial"/>
            </a:endParaRPr>
          </a:p>
          <a:p>
            <a:pPr indent="-342360" lvl="0" marL="343080" marR="0" rtl="0" algn="l">
              <a:lnSpc>
                <a:spcPct val="90000"/>
              </a:lnSpc>
              <a:spcBef>
                <a:spcPts val="40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	</a:t>
            </a:r>
            <a:endParaRPr b="0" i="0" sz="2000" u="none" cap="none" strike="noStrike">
              <a:solidFill>
                <a:schemeClr val="dk1"/>
              </a:solidFill>
              <a:latin typeface="Arial"/>
              <a:ea typeface="Arial"/>
              <a:cs typeface="Arial"/>
              <a:sym typeface="Arial"/>
            </a:endParaRPr>
          </a:p>
          <a:p>
            <a:pPr indent="-342360" lvl="0" marL="343080" marR="0" rtl="0" algn="l">
              <a:lnSpc>
                <a:spcPct val="90000"/>
              </a:lnSpc>
              <a:spcBef>
                <a:spcPts val="40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	Expenses</a:t>
            </a:r>
            <a:endParaRPr b="0" i="0" sz="2000" u="none" cap="none" strike="noStrike">
              <a:solidFill>
                <a:schemeClr val="dk1"/>
              </a:solidFill>
              <a:latin typeface="Arial"/>
              <a:ea typeface="Arial"/>
              <a:cs typeface="Arial"/>
              <a:sym typeface="Arial"/>
            </a:endParaRPr>
          </a:p>
          <a:p>
            <a:pPr indent="-342360" lvl="0" marL="343080" marR="0" rtl="0" algn="l">
              <a:lnSpc>
                <a:spcPct val="90000"/>
              </a:lnSpc>
              <a:spcBef>
                <a:spcPts val="40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		DTE Energy		   	   	 	 ($</a:t>
            </a:r>
            <a:r>
              <a:rPr lang="en-US" sz="2000"/>
              <a:t>421</a:t>
            </a:r>
            <a:r>
              <a:rPr b="0" i="0" lang="en-US" sz="2000" u="none" cap="none" strike="noStrike">
                <a:solidFill>
                  <a:srgbClr val="000000"/>
                </a:solidFill>
                <a:latin typeface="Arial"/>
                <a:ea typeface="Arial"/>
                <a:cs typeface="Arial"/>
                <a:sym typeface="Arial"/>
              </a:rPr>
              <a:t>.</a:t>
            </a:r>
            <a:r>
              <a:rPr lang="en-US" sz="2000"/>
              <a:t>97</a:t>
            </a:r>
            <a:r>
              <a:rPr b="0" i="0" lang="en-US" sz="2000" u="none" cap="none" strike="noStrike">
                <a:solidFill>
                  <a:srgbClr val="000000"/>
                </a:solidFill>
                <a:latin typeface="Arial"/>
                <a:ea typeface="Arial"/>
                <a:cs typeface="Arial"/>
                <a:sym typeface="Arial"/>
              </a:rPr>
              <a:t>)</a:t>
            </a:r>
            <a:endParaRPr b="0" i="0" sz="2000" u="none" cap="none" strike="noStrike">
              <a:solidFill>
                <a:schemeClr val="dk1"/>
              </a:solidFill>
              <a:latin typeface="Arial"/>
              <a:ea typeface="Arial"/>
              <a:cs typeface="Arial"/>
              <a:sym typeface="Arial"/>
            </a:endParaRPr>
          </a:p>
          <a:p>
            <a:pPr indent="-342360" lvl="0" marL="343080" marR="0" rtl="0" algn="l">
              <a:lnSpc>
                <a:spcPct val="90000"/>
              </a:lnSpc>
              <a:spcBef>
                <a:spcPts val="40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		Lawn Maintenance				 ($</a:t>
            </a:r>
            <a:r>
              <a:rPr lang="en-US" sz="2000"/>
              <a:t>6,007</a:t>
            </a:r>
            <a:r>
              <a:rPr b="0" i="0" lang="en-US" sz="2000" u="none" cap="none" strike="noStrike">
                <a:solidFill>
                  <a:srgbClr val="000000"/>
                </a:solidFill>
                <a:latin typeface="Arial"/>
                <a:ea typeface="Arial"/>
                <a:cs typeface="Arial"/>
                <a:sym typeface="Arial"/>
              </a:rPr>
              <a:t>.0</a:t>
            </a:r>
            <a:r>
              <a:rPr lang="en-US" sz="2000"/>
              <a:t>0</a:t>
            </a:r>
            <a:r>
              <a:rPr b="0" i="0" lang="en-US" sz="2000" u="none" cap="none" strike="noStrike">
                <a:solidFill>
                  <a:srgbClr val="000000"/>
                </a:solidFill>
                <a:latin typeface="Arial"/>
                <a:ea typeface="Arial"/>
                <a:cs typeface="Arial"/>
                <a:sym typeface="Arial"/>
              </a:rPr>
              <a:t>)</a:t>
            </a:r>
            <a:endParaRPr b="0" i="0" sz="2000" u="none" cap="none" strike="noStrike">
              <a:solidFill>
                <a:schemeClr val="dk1"/>
              </a:solidFill>
              <a:latin typeface="Arial"/>
              <a:ea typeface="Arial"/>
              <a:cs typeface="Arial"/>
              <a:sym typeface="Arial"/>
            </a:endParaRPr>
          </a:p>
          <a:p>
            <a:pPr indent="-342360" lvl="0" marL="343080" marR="0" rtl="0" algn="l">
              <a:lnSpc>
                <a:spcPct val="90000"/>
              </a:lnSpc>
              <a:spcBef>
                <a:spcPts val="40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		Postage					 	 ($46.00)</a:t>
            </a:r>
            <a:endParaRPr b="0" i="0" sz="2000" u="none" cap="none" strike="noStrike">
              <a:solidFill>
                <a:schemeClr val="dk1"/>
              </a:solidFill>
              <a:latin typeface="Arial"/>
              <a:ea typeface="Arial"/>
              <a:cs typeface="Arial"/>
              <a:sym typeface="Arial"/>
            </a:endParaRPr>
          </a:p>
          <a:p>
            <a:pPr indent="-342360" lvl="0" marL="343080" marR="0" rtl="0" algn="l">
              <a:lnSpc>
                <a:spcPct val="90000"/>
              </a:lnSpc>
              <a:spcBef>
                <a:spcPts val="40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		HOA Insurance			              ($</a:t>
            </a:r>
            <a:r>
              <a:rPr lang="en-US" sz="2000"/>
              <a:t>1029.82</a:t>
            </a:r>
            <a:r>
              <a:rPr b="0" i="0" lang="en-US" sz="2000" u="none" cap="none" strike="noStrike">
                <a:solidFill>
                  <a:srgbClr val="000000"/>
                </a:solidFill>
                <a:latin typeface="Arial"/>
                <a:ea typeface="Arial"/>
                <a:cs typeface="Arial"/>
                <a:sym typeface="Arial"/>
              </a:rPr>
              <a:t>)</a:t>
            </a:r>
            <a:endParaRPr b="0" i="0" sz="2000" u="none" cap="none" strike="noStrike">
              <a:solidFill>
                <a:schemeClr val="dk1"/>
              </a:solidFill>
              <a:latin typeface="Arial"/>
              <a:ea typeface="Arial"/>
              <a:cs typeface="Arial"/>
              <a:sym typeface="Arial"/>
            </a:endParaRPr>
          </a:p>
          <a:p>
            <a:pPr indent="-342360" lvl="0" marL="343080" marR="0" rtl="0" algn="l">
              <a:lnSpc>
                <a:spcPct val="90000"/>
              </a:lnSpc>
              <a:spcBef>
                <a:spcPts val="40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		Party Reimbursements			 ($</a:t>
            </a:r>
            <a:r>
              <a:rPr lang="en-US" sz="2000"/>
              <a:t>1375.25</a:t>
            </a:r>
            <a:r>
              <a:rPr b="0" i="0" lang="en-US" sz="2000" u="none" cap="none" strike="noStrike">
                <a:solidFill>
                  <a:srgbClr val="000000"/>
                </a:solidFill>
                <a:latin typeface="Arial"/>
                <a:ea typeface="Arial"/>
                <a:cs typeface="Arial"/>
                <a:sym typeface="Arial"/>
              </a:rPr>
              <a:t>) </a:t>
            </a:r>
            <a:endParaRPr b="0" i="0" sz="2000" u="none" cap="none" strike="noStrike">
              <a:solidFill>
                <a:schemeClr val="dk1"/>
              </a:solidFill>
              <a:latin typeface="Arial"/>
              <a:ea typeface="Arial"/>
              <a:cs typeface="Arial"/>
              <a:sym typeface="Arial"/>
            </a:endParaRPr>
          </a:p>
          <a:p>
            <a:pPr indent="-342360" lvl="0" marL="343080" marR="0" rtl="0" algn="l">
              <a:lnSpc>
                <a:spcPct val="90000"/>
              </a:lnSpc>
              <a:spcBef>
                <a:spcPts val="40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	</a:t>
            </a:r>
            <a:endParaRPr b="0" i="0" sz="2000" u="none" cap="none" strike="noStrike">
              <a:solidFill>
                <a:schemeClr val="dk1"/>
              </a:solidFill>
              <a:latin typeface="Arial"/>
              <a:ea typeface="Arial"/>
              <a:cs typeface="Arial"/>
              <a:sym typeface="Arial"/>
            </a:endParaRPr>
          </a:p>
          <a:p>
            <a:pPr indent="-342360" lvl="0" marL="343080" marR="0" rtl="0" algn="l">
              <a:lnSpc>
                <a:spcPct val="90000"/>
              </a:lnSpc>
              <a:spcBef>
                <a:spcPts val="40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268" name="Google Shape;268;g28ff9f30944_0_0"/>
          <p:cNvSpPr/>
          <p:nvPr/>
        </p:nvSpPr>
        <p:spPr>
          <a:xfrm>
            <a:off x="495360" y="148320"/>
            <a:ext cx="8076600" cy="951900"/>
          </a:xfrm>
          <a:prstGeom prst="rect">
            <a:avLst/>
          </a:prstGeom>
          <a:noFill/>
          <a:ln>
            <a:noFill/>
          </a:ln>
        </p:spPr>
        <p:txBody>
          <a:bodyPr anchorCtr="0"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br>
              <a:rPr b="0" i="0" lang="en-US" sz="1800" u="none" cap="none" strike="noStrike">
                <a:solidFill>
                  <a:schemeClr val="dk1"/>
                </a:solidFill>
                <a:latin typeface="Arial"/>
                <a:ea typeface="Arial"/>
                <a:cs typeface="Arial"/>
                <a:sym typeface="Arial"/>
              </a:rPr>
            </a:br>
            <a:r>
              <a:rPr b="0" i="0" lang="en-US" sz="2800" u="none" cap="none" strike="noStrike">
                <a:solidFill>
                  <a:srgbClr val="000000"/>
                </a:solidFill>
                <a:latin typeface="Arial"/>
                <a:ea typeface="Arial"/>
                <a:cs typeface="Arial"/>
                <a:sym typeface="Arial"/>
              </a:rPr>
              <a:t>Balmoral Orchards – Association Balance Sheet</a:t>
            </a:r>
            <a:br>
              <a:rPr b="0" i="0" lang="en-US" sz="1800" u="none" cap="none" strike="noStrike">
                <a:solidFill>
                  <a:schemeClr val="dk1"/>
                </a:solidFill>
                <a:latin typeface="Arial"/>
                <a:ea typeface="Arial"/>
                <a:cs typeface="Arial"/>
                <a:sym typeface="Arial"/>
              </a:rPr>
            </a:b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
          <p:cNvSpPr/>
          <p:nvPr/>
        </p:nvSpPr>
        <p:spPr>
          <a:xfrm>
            <a:off x="520560" y="380880"/>
            <a:ext cx="8076600" cy="1142400"/>
          </a:xfrm>
          <a:prstGeom prst="rect">
            <a:avLst/>
          </a:prstGeom>
          <a:noFill/>
          <a:ln>
            <a:noFill/>
          </a:ln>
        </p:spPr>
        <p:txBody>
          <a:bodyPr anchorCtr="0"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br>
              <a:rPr b="0" i="0" lang="en-US" sz="1800" u="none" cap="none" strike="noStrike">
                <a:solidFill>
                  <a:schemeClr val="dk1"/>
                </a:solidFill>
                <a:latin typeface="Arial"/>
                <a:ea typeface="Arial"/>
                <a:cs typeface="Arial"/>
                <a:sym typeface="Arial"/>
              </a:rPr>
            </a:br>
            <a:r>
              <a:rPr b="0" i="0" lang="en-US" sz="3600" u="none" cap="none" strike="noStrike">
                <a:solidFill>
                  <a:srgbClr val="000000"/>
                </a:solidFill>
                <a:latin typeface="Arial"/>
                <a:ea typeface="Arial"/>
                <a:cs typeface="Arial"/>
                <a:sym typeface="Arial"/>
              </a:rPr>
              <a:t>Balmoral Orchards – Dues Status</a:t>
            </a:r>
            <a:br>
              <a:rPr b="0" i="0" lang="en-US" sz="1800" u="none" cap="none" strike="noStrike">
                <a:solidFill>
                  <a:schemeClr val="dk1"/>
                </a:solidFill>
                <a:latin typeface="Arial"/>
                <a:ea typeface="Arial"/>
                <a:cs typeface="Arial"/>
                <a:sym typeface="Arial"/>
              </a:rPr>
            </a:br>
            <a:endParaRPr b="0" i="0" sz="3600" u="none" cap="none" strike="noStrike">
              <a:solidFill>
                <a:schemeClr val="dk1"/>
              </a:solidFill>
              <a:latin typeface="Arial"/>
              <a:ea typeface="Arial"/>
              <a:cs typeface="Arial"/>
              <a:sym typeface="Arial"/>
            </a:endParaRPr>
          </a:p>
        </p:txBody>
      </p:sp>
      <p:sp>
        <p:nvSpPr>
          <p:cNvPr id="275" name="Google Shape;275;p4"/>
          <p:cNvSpPr/>
          <p:nvPr/>
        </p:nvSpPr>
        <p:spPr>
          <a:xfrm>
            <a:off x="698400" y="1359000"/>
            <a:ext cx="7911300" cy="5041200"/>
          </a:xfrm>
          <a:prstGeom prst="rect">
            <a:avLst/>
          </a:prstGeom>
          <a:noFill/>
          <a:ln>
            <a:noFill/>
          </a:ln>
        </p:spPr>
        <p:txBody>
          <a:bodyPr anchorCtr="0" anchor="t" bIns="45000" lIns="90000" spcFirstLastPara="1" rIns="90000" wrap="square" tIns="45000">
            <a:noAutofit/>
          </a:bodyPr>
          <a:lstStyle/>
          <a:p>
            <a:pPr indent="-342360" lvl="0" marL="343080" marR="0" rtl="0" algn="l">
              <a:lnSpc>
                <a:spcPct val="90000"/>
              </a:lnSpc>
              <a:spcBef>
                <a:spcPts val="0"/>
              </a:spcBef>
              <a:spcAft>
                <a:spcPts val="0"/>
              </a:spcAft>
              <a:buClr>
                <a:srgbClr val="FF0000"/>
              </a:buClr>
              <a:buSzPts val="2000"/>
              <a:buFont typeface="Arial"/>
              <a:buChar char="•"/>
            </a:pPr>
            <a:r>
              <a:rPr b="0" i="0" lang="en-US" sz="2000" u="none" cap="none" strike="noStrike">
                <a:solidFill>
                  <a:srgbClr val="FF0000"/>
                </a:solidFill>
                <a:latin typeface="Arial"/>
                <a:ea typeface="Arial"/>
                <a:cs typeface="Arial"/>
                <a:sym typeface="Arial"/>
              </a:rPr>
              <a:t>5</a:t>
            </a:r>
            <a:r>
              <a:rPr lang="en-US" sz="2000">
                <a:solidFill>
                  <a:srgbClr val="FF0000"/>
                </a:solidFill>
              </a:rPr>
              <a:t>6</a:t>
            </a:r>
            <a:r>
              <a:rPr b="0" i="0" lang="en-US" sz="2000" u="none" cap="none" strike="noStrike">
                <a:solidFill>
                  <a:srgbClr val="FF0000"/>
                </a:solidFill>
                <a:latin typeface="Arial"/>
                <a:ea typeface="Arial"/>
                <a:cs typeface="Arial"/>
                <a:sym typeface="Arial"/>
              </a:rPr>
              <a:t> Members have paid dues in-full (Thank you!)</a:t>
            </a:r>
            <a:endParaRPr b="0" i="0" sz="2000" u="none" cap="none" strike="noStrike">
              <a:solidFill>
                <a:schemeClr val="dk1"/>
              </a:solidFill>
              <a:latin typeface="Arial"/>
              <a:ea typeface="Arial"/>
              <a:cs typeface="Arial"/>
              <a:sym typeface="Arial"/>
            </a:endParaRPr>
          </a:p>
          <a:p>
            <a:pPr indent="-342360" lvl="0" marL="343080" marR="0" rtl="0" algn="l">
              <a:lnSpc>
                <a:spcPct val="90000"/>
              </a:lnSpc>
              <a:spcBef>
                <a:spcPts val="40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342360" lvl="0" marL="343080" marR="0" rtl="0" algn="l">
              <a:lnSpc>
                <a:spcPct val="90000"/>
              </a:lnSpc>
              <a:spcBef>
                <a:spcPts val="400"/>
              </a:spcBef>
              <a:spcAft>
                <a:spcPts val="0"/>
              </a:spcAft>
              <a:buClr>
                <a:srgbClr val="FF0000"/>
              </a:buClr>
              <a:buSzPts val="2000"/>
              <a:buFont typeface="Arial"/>
              <a:buChar char="•"/>
            </a:pPr>
            <a:r>
              <a:rPr b="0" i="0" lang="en-US" sz="2000" u="none" cap="none" strike="noStrike">
                <a:solidFill>
                  <a:srgbClr val="FF0000"/>
                </a:solidFill>
                <a:latin typeface="Arial"/>
                <a:ea typeface="Arial"/>
                <a:cs typeface="Arial"/>
                <a:sym typeface="Arial"/>
              </a:rPr>
              <a:t> </a:t>
            </a:r>
            <a:r>
              <a:rPr lang="en-US" sz="2000">
                <a:solidFill>
                  <a:srgbClr val="FF0000"/>
                </a:solidFill>
              </a:rPr>
              <a:t>8</a:t>
            </a:r>
            <a:r>
              <a:rPr b="0" i="0" lang="en-US" sz="2000" u="none" cap="none" strike="noStrike">
                <a:solidFill>
                  <a:srgbClr val="FF0000"/>
                </a:solidFill>
                <a:latin typeface="Arial"/>
                <a:ea typeface="Arial"/>
                <a:cs typeface="Arial"/>
                <a:sym typeface="Arial"/>
              </a:rPr>
              <a:t> Members have unpaid dues. </a:t>
            </a:r>
            <a:endParaRPr b="0" i="0" sz="2000" u="none" cap="none" strike="noStrike">
              <a:solidFill>
                <a:schemeClr val="dk1"/>
              </a:solidFill>
              <a:latin typeface="Arial"/>
              <a:ea typeface="Arial"/>
              <a:cs typeface="Arial"/>
              <a:sym typeface="Arial"/>
            </a:endParaRPr>
          </a:p>
          <a:p>
            <a:pPr indent="-215280" lvl="0" marL="343080" marR="0" rtl="0" algn="l">
              <a:lnSpc>
                <a:spcPct val="90000"/>
              </a:lnSpc>
              <a:spcBef>
                <a:spcPts val="40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90000"/>
              </a:lnSpc>
              <a:spcBef>
                <a:spcPts val="581"/>
              </a:spcBef>
              <a:spcAft>
                <a:spcPts val="0"/>
              </a:spcAft>
              <a:buNone/>
            </a:pPr>
            <a:r>
              <a:t/>
            </a:r>
            <a:endParaRPr b="0" i="0" sz="2900" u="none" cap="none" strike="noStrike">
              <a:solidFill>
                <a:schemeClr val="dk1"/>
              </a:solidFill>
              <a:latin typeface="Arial"/>
              <a:ea typeface="Arial"/>
              <a:cs typeface="Arial"/>
              <a:sym typeface="Arial"/>
            </a:endParaRPr>
          </a:p>
          <a:p>
            <a:pPr indent="0" lvl="0" marL="0" marR="0" rtl="0" algn="l">
              <a:lnSpc>
                <a:spcPct val="90000"/>
              </a:lnSpc>
              <a:spcBef>
                <a:spcPts val="40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90000"/>
              </a:lnSpc>
              <a:spcBef>
                <a:spcPts val="40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6"/>
          <p:cNvSpPr txBox="1"/>
          <p:nvPr/>
        </p:nvSpPr>
        <p:spPr>
          <a:xfrm>
            <a:off x="774720" y="274680"/>
            <a:ext cx="7911720" cy="6487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Old/New Business</a:t>
            </a:r>
            <a:endParaRPr b="0" i="0" sz="3600" u="none" cap="none" strike="noStrike">
              <a:solidFill>
                <a:srgbClr val="000000"/>
              </a:solidFill>
              <a:latin typeface="Arial"/>
              <a:ea typeface="Arial"/>
              <a:cs typeface="Arial"/>
              <a:sym typeface="Arial"/>
            </a:endParaRPr>
          </a:p>
        </p:txBody>
      </p:sp>
      <p:sp>
        <p:nvSpPr>
          <p:cNvPr id="281" name="Google Shape;281;p6"/>
          <p:cNvSpPr txBox="1"/>
          <p:nvPr/>
        </p:nvSpPr>
        <p:spPr>
          <a:xfrm>
            <a:off x="456325" y="965525"/>
            <a:ext cx="8077200" cy="4973100"/>
          </a:xfrm>
          <a:prstGeom prst="rect">
            <a:avLst/>
          </a:prstGeom>
          <a:noFill/>
          <a:ln>
            <a:noFill/>
          </a:ln>
        </p:spPr>
        <p:txBody>
          <a:bodyPr anchorCtr="0" anchor="t" bIns="45700" lIns="91425" spcFirstLastPara="1" rIns="91425" wrap="square" tIns="45700">
            <a:noAutofit/>
          </a:bodyPr>
          <a:lstStyle/>
          <a:p>
            <a:pPr indent="-285480" lvl="0" marL="28584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Social Calendar: How do we proceed for the coming year?</a:t>
            </a:r>
            <a:endParaRPr b="0" i="0" sz="2000" u="none" cap="none" strike="noStrike">
              <a:solidFill>
                <a:srgbClr val="000000"/>
              </a:solidFill>
              <a:latin typeface="Arial"/>
              <a:ea typeface="Arial"/>
              <a:cs typeface="Arial"/>
              <a:sym typeface="Arial"/>
            </a:endParaRPr>
          </a:p>
          <a:p>
            <a:pPr indent="-285480" lvl="1" marL="743040" marR="0" rtl="0" algn="l">
              <a:lnSpc>
                <a:spcPct val="100000"/>
              </a:lnSpc>
              <a:spcBef>
                <a:spcPts val="40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We need volunteers to lead planning for events or else they will not happen. </a:t>
            </a:r>
            <a:endParaRPr b="0" i="0" sz="1800" u="none" cap="none" strike="noStrike">
              <a:solidFill>
                <a:srgbClr val="000000"/>
              </a:solidFill>
              <a:latin typeface="Arial"/>
              <a:ea typeface="Arial"/>
              <a:cs typeface="Arial"/>
              <a:sym typeface="Arial"/>
            </a:endParaRPr>
          </a:p>
          <a:p>
            <a:pPr indent="-285480" lvl="1" marL="743040" marR="0" rtl="0" algn="l">
              <a:lnSpc>
                <a:spcPct val="100000"/>
              </a:lnSpc>
              <a:spcBef>
                <a:spcPts val="40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A Social Chair is most welcome to coordinate new ideas.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456840" lvl="0" marL="514440" marR="0" rtl="0" algn="l">
              <a:lnSpc>
                <a:spcPct val="100000"/>
              </a:lnSpc>
              <a:spcBef>
                <a:spcPts val="479"/>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extLst>
                  <a:ext uri="http://customooxmlschemas.google.com/">
                    <go:slidesCustomData xmlns:go="http://customooxmlschemas.google.com/" textRoundtripDataId="0"/>
                  </a:ext>
                </a:extLst>
              </a:rPr>
              <a:t>Roads: </a:t>
            </a:r>
            <a:endParaRPr/>
          </a:p>
          <a:p>
            <a:pPr indent="-285480" lvl="1" marL="743040" marR="0" rtl="0" algn="l">
              <a:lnSpc>
                <a:spcPct val="100000"/>
              </a:lnSpc>
              <a:spcBef>
                <a:spcPts val="40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extLst>
                  <a:ext uri="http://customooxmlschemas.google.com/">
                    <go:slidesCustomData xmlns:go="http://customooxmlschemas.google.com/" textRoundtripDataId="1"/>
                  </a:ext>
                </a:extLst>
              </a:rPr>
              <a:t>Preliminary interest survey indicated some interest in taking steps to investigate</a:t>
            </a:r>
            <a:endParaRPr b="0" i="0" sz="1800" u="none" cap="none" strike="noStrike">
              <a:solidFill>
                <a:schemeClr val="dk1"/>
              </a:solidFill>
              <a:latin typeface="Arial"/>
              <a:ea typeface="Arial"/>
              <a:cs typeface="Arial"/>
              <a:sym typeface="Arial"/>
              <a:extLst>
                <a:ext uri="http://customooxmlschemas.google.com/">
                  <go:slidesCustomData xmlns:go="http://customooxmlschemas.google.com/" textRoundtripDataId="2"/>
                </a:ext>
              </a:extLst>
            </a:endParaRPr>
          </a:p>
          <a:p>
            <a:pPr indent="-285480" lvl="1" marL="743040" marR="0" rtl="0" algn="l">
              <a:lnSpc>
                <a:spcPct val="100000"/>
              </a:lnSpc>
              <a:spcBef>
                <a:spcPts val="40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extLst>
                  <a:ext uri="http://customooxmlschemas.google.com/">
                    <go:slidesCustomData xmlns:go="http://customooxmlschemas.google.com/" textRoundtripDataId="3"/>
                  </a:ext>
                </a:extLst>
              </a:rPr>
              <a:t>General mood </a:t>
            </a:r>
            <a:r>
              <a:rPr lang="en-US" sz="1800">
                <a:solidFill>
                  <a:schemeClr val="dk1"/>
                </a:solidFill>
                <a:extLst>
                  <a:ext uri="http://customooxmlschemas.google.com/">
                    <go:slidesCustomData xmlns:go="http://customooxmlschemas.google.com/" textRoundtripDataId="4"/>
                  </a:ext>
                </a:extLst>
              </a:rPr>
              <a:t>seems</a:t>
            </a:r>
            <a:r>
              <a:rPr b="0" i="0" lang="en-US" sz="1800" u="none" cap="none" strike="noStrike">
                <a:solidFill>
                  <a:schemeClr val="dk1"/>
                </a:solidFill>
                <a:latin typeface="Arial"/>
                <a:ea typeface="Arial"/>
                <a:cs typeface="Arial"/>
                <a:sym typeface="Arial"/>
                <a:extLst>
                  <a:ext uri="http://customooxmlschemas.google.com/">
                    <go:slidesCustomData xmlns:go="http://customooxmlschemas.google.com/" textRoundtripDataId="5"/>
                  </a:ext>
                </a:extLst>
              </a:rPr>
              <a:t> not very excited under current economic conditions, so we</a:t>
            </a:r>
            <a:r>
              <a:rPr lang="en-US" sz="1800">
                <a:solidFill>
                  <a:schemeClr val="dk1"/>
                </a:solidFill>
                <a:extLst>
                  <a:ext uri="http://customooxmlschemas.google.com/">
                    <go:slidesCustomData xmlns:go="http://customooxmlschemas.google.com/" textRoundtripDataId="6"/>
                  </a:ext>
                </a:extLst>
              </a:rPr>
              <a:t> won’t rush the process. </a:t>
            </a:r>
            <a:r>
              <a:rPr b="0" i="0" lang="en-US" sz="1800" u="none" cap="none" strike="noStrike">
                <a:solidFill>
                  <a:schemeClr val="dk1"/>
                </a:solidFill>
                <a:latin typeface="Arial"/>
                <a:ea typeface="Arial"/>
                <a:cs typeface="Arial"/>
                <a:sym typeface="Arial"/>
                <a:extLst>
                  <a:ext uri="http://customooxmlschemas.google.com/">
                    <go:slidesCustomData xmlns:go="http://customooxmlschemas.google.com/" textRoundtripDataId="7"/>
                  </a:ext>
                </a:extLst>
              </a:rPr>
              <a:t> </a:t>
            </a:r>
            <a:endParaRPr/>
          </a:p>
          <a:p>
            <a:pPr indent="-285480" lvl="1" marL="743040" marR="0" rtl="0" algn="l">
              <a:lnSpc>
                <a:spcPct val="100000"/>
              </a:lnSpc>
              <a:spcBef>
                <a:spcPts val="400"/>
              </a:spcBef>
              <a:spcAft>
                <a:spcPts val="0"/>
              </a:spcAft>
              <a:buClr>
                <a:schemeClr val="dk1"/>
              </a:buClr>
              <a:buSzPts val="1800"/>
              <a:buFont typeface="Arial"/>
              <a:buChar char="–"/>
            </a:pPr>
            <a:r>
              <a:rPr lang="en-US" sz="1800">
                <a:solidFill>
                  <a:schemeClr val="dk1"/>
                </a:solidFill>
              </a:rPr>
              <a:t>E</a:t>
            </a:r>
            <a:r>
              <a:rPr b="0" i="0" lang="en-US" sz="1800" u="none" cap="none" strike="noStrike">
                <a:solidFill>
                  <a:schemeClr val="dk1"/>
                </a:solidFill>
                <a:latin typeface="Arial"/>
                <a:ea typeface="Arial"/>
                <a:cs typeface="Arial"/>
                <a:sym typeface="Arial"/>
                <a:extLst>
                  <a:ext uri="http://customooxmlschemas.google.com/">
                    <go:slidesCustomData xmlns:go="http://customooxmlschemas.google.com/" textRoundtripDataId="8"/>
                  </a:ext>
                </a:extLst>
              </a:rPr>
              <a:t>ngaging the </a:t>
            </a:r>
            <a:r>
              <a:rPr lang="en-US" sz="1800">
                <a:solidFill>
                  <a:schemeClr val="dk1"/>
                </a:solidFill>
                <a:extLst>
                  <a:ext uri="http://customooxmlschemas.google.com/">
                    <go:slidesCustomData xmlns:go="http://customooxmlschemas.google.com/" textRoundtripDataId="9"/>
                  </a:ext>
                </a:extLst>
              </a:rPr>
              <a:t>township to approve an engineering assessment of our roads is the next step. This should not incur any cost to the neighborhood.</a:t>
            </a:r>
            <a:endParaRPr b="0" i="0" sz="1800" u="none" cap="none" strike="noStrike">
              <a:solidFill>
                <a:schemeClr val="dk1"/>
              </a:solidFill>
              <a:latin typeface="Arial"/>
              <a:ea typeface="Arial"/>
              <a:cs typeface="Arial"/>
              <a:sym typeface="Arial"/>
              <a:extLst>
                <a:ext uri="http://customooxmlschemas.google.com/">
                  <go:slidesCustomData xmlns:go="http://customooxmlschemas.google.com/" textRoundtripDataId="10"/>
                </a:ext>
              </a:extLst>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165cb593bfb_0_0"/>
          <p:cNvSpPr txBox="1"/>
          <p:nvPr/>
        </p:nvSpPr>
        <p:spPr>
          <a:xfrm>
            <a:off x="534256" y="923400"/>
            <a:ext cx="8075400" cy="5121000"/>
          </a:xfrm>
          <a:prstGeom prst="rect">
            <a:avLst/>
          </a:prstGeom>
          <a:noFill/>
          <a:ln>
            <a:noFill/>
          </a:ln>
        </p:spPr>
        <p:txBody>
          <a:bodyPr anchorCtr="0" anchor="t" bIns="45700" lIns="91425" spcFirstLastPara="1" rIns="91425" wrap="square" tIns="45700">
            <a:noAutofit/>
          </a:bodyPr>
          <a:lstStyle/>
          <a:p>
            <a:pPr indent="-342720" lvl="0" marL="34308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Luminaries: a continuing Balmoral tradition! Watch for more information toward year end. </a:t>
            </a:r>
            <a:endParaRPr b="0" i="0" sz="2800" u="none" cap="none" strike="noStrike">
              <a:solidFill>
                <a:srgbClr val="000000"/>
              </a:solidFill>
              <a:latin typeface="Arial"/>
              <a:ea typeface="Arial"/>
              <a:cs typeface="Arial"/>
              <a:sym typeface="Arial"/>
            </a:endParaRPr>
          </a:p>
        </p:txBody>
      </p:sp>
      <p:sp>
        <p:nvSpPr>
          <p:cNvPr id="289" name="Google Shape;289;g165cb593bfb_0_0"/>
          <p:cNvSpPr/>
          <p:nvPr/>
        </p:nvSpPr>
        <p:spPr>
          <a:xfrm>
            <a:off x="774720" y="274680"/>
            <a:ext cx="7911600" cy="64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Old/New Business</a:t>
            </a:r>
            <a:endParaRPr b="0" i="0" sz="3600" u="none" cap="none" strike="noStrike">
              <a:solidFill>
                <a:schemeClr val="dk1"/>
              </a:solidFill>
              <a:latin typeface="Arial"/>
              <a:ea typeface="Arial"/>
              <a:cs typeface="Arial"/>
              <a:sym typeface="Arial"/>
            </a:endParaRPr>
          </a:p>
        </p:txBody>
      </p:sp>
      <p:pic>
        <p:nvPicPr>
          <p:cNvPr descr="A picture containing text, outdoor, sky, tree&#10;&#10;Description automatically generated" id="290" name="Google Shape;290;g165cb593bfb_0_0"/>
          <p:cNvPicPr preferRelativeResize="0"/>
          <p:nvPr/>
        </p:nvPicPr>
        <p:blipFill rotWithShape="1">
          <a:blip r:embed="rId3">
            <a:alphaModFix/>
          </a:blip>
          <a:srcRect b="0" l="0" r="0" t="0"/>
          <a:stretch/>
        </p:blipFill>
        <p:spPr>
          <a:xfrm>
            <a:off x="534206" y="2066753"/>
            <a:ext cx="8075488" cy="3074332"/>
          </a:xfrm>
          <a:prstGeom prst="rect">
            <a:avLst/>
          </a:prstGeom>
          <a:noFill/>
          <a:ln>
            <a:noFill/>
          </a:ln>
        </p:spPr>
      </p:pic>
      <p:pic>
        <p:nvPicPr>
          <p:cNvPr id="291" name="Google Shape;291;g165cb593bfb_0_0"/>
          <p:cNvPicPr preferRelativeResize="0"/>
          <p:nvPr/>
        </p:nvPicPr>
        <p:blipFill rotWithShape="1">
          <a:blip r:embed="rId4">
            <a:alphaModFix/>
          </a:blip>
          <a:srcRect b="0" l="0" r="0" t="0"/>
          <a:stretch/>
        </p:blipFill>
        <p:spPr>
          <a:xfrm>
            <a:off x="3000375" y="4227800"/>
            <a:ext cx="2890601" cy="2131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2"/>
          <p:cNvSpPr txBox="1"/>
          <p:nvPr/>
        </p:nvSpPr>
        <p:spPr>
          <a:xfrm>
            <a:off x="534250" y="923400"/>
            <a:ext cx="8075400" cy="5451900"/>
          </a:xfrm>
          <a:prstGeom prst="rect">
            <a:avLst/>
          </a:prstGeom>
          <a:noFill/>
          <a:ln>
            <a:noFill/>
          </a:ln>
        </p:spPr>
        <p:txBody>
          <a:bodyPr anchorCtr="0" anchor="t" bIns="45700" lIns="91425" spcFirstLastPara="1" rIns="91425" wrap="square" tIns="45700">
            <a:noAutofit/>
          </a:bodyPr>
          <a:lstStyle/>
          <a:p>
            <a:pPr indent="-336370" lvl="0" marL="343080" marR="0" rtl="0" algn="l">
              <a:lnSpc>
                <a:spcPct val="100000"/>
              </a:lnSpc>
              <a:spcBef>
                <a:spcPts val="0"/>
              </a:spcBef>
              <a:spcAft>
                <a:spcPts val="0"/>
              </a:spcAft>
              <a:buClr>
                <a:srgbClr val="000000"/>
              </a:buClr>
              <a:buSzPts val="2700"/>
              <a:buFont typeface="Arial"/>
              <a:buChar char="•"/>
            </a:pPr>
            <a:r>
              <a:rPr b="0" i="0" lang="en-US" sz="2700" u="none" cap="none" strike="noStrike">
                <a:solidFill>
                  <a:srgbClr val="000000"/>
                </a:solidFill>
                <a:latin typeface="Arial"/>
                <a:ea typeface="Arial"/>
                <a:cs typeface="Arial"/>
                <a:sym typeface="Arial"/>
              </a:rPr>
              <a:t>By-laws:</a:t>
            </a:r>
            <a:endParaRPr b="0" i="0" sz="1300" u="none" cap="none" strike="noStrike">
              <a:solidFill>
                <a:srgbClr val="000000"/>
              </a:solidFill>
              <a:latin typeface="Arial"/>
              <a:ea typeface="Arial"/>
              <a:cs typeface="Arial"/>
              <a:sym typeface="Arial"/>
            </a:endParaRPr>
          </a:p>
          <a:p>
            <a:pPr indent="-279130" lvl="1" marL="743040" marR="0" rtl="0" algn="l">
              <a:lnSpc>
                <a:spcPct val="100000"/>
              </a:lnSpc>
              <a:spcBef>
                <a:spcPts val="479"/>
              </a:spcBef>
              <a:spcAft>
                <a:spcPts val="0"/>
              </a:spcAft>
              <a:buClr>
                <a:srgbClr val="000000"/>
              </a:buClr>
              <a:buSzPts val="2300"/>
              <a:buFont typeface="Arial"/>
              <a:buChar char="–"/>
            </a:pPr>
            <a:r>
              <a:rPr b="0" i="0" lang="en-US" sz="2300" u="none" cap="none" strike="noStrike">
                <a:solidFill>
                  <a:srgbClr val="000000"/>
                </a:solidFill>
                <a:latin typeface="Arial"/>
                <a:ea typeface="Arial"/>
                <a:cs typeface="Arial"/>
                <a:sym typeface="Arial"/>
              </a:rPr>
              <a:t>MI </a:t>
            </a:r>
            <a:r>
              <a:rPr lang="en-US" sz="2300"/>
              <a:t>S</a:t>
            </a:r>
            <a:r>
              <a:rPr b="0" i="0" lang="en-US" sz="2300" u="none" cap="none" strike="noStrike">
                <a:solidFill>
                  <a:srgbClr val="000000"/>
                </a:solidFill>
                <a:latin typeface="Arial"/>
                <a:ea typeface="Arial"/>
                <a:cs typeface="Arial"/>
                <a:sym typeface="Arial"/>
              </a:rPr>
              <a:t>tate legislation changes g</a:t>
            </a:r>
            <a:r>
              <a:rPr lang="en-US" sz="2300"/>
              <a:t>oing into effect in March of 2024 </a:t>
            </a:r>
            <a:r>
              <a:rPr b="0" i="0" lang="en-US" sz="2300" u="none" cap="none" strike="noStrike">
                <a:solidFill>
                  <a:srgbClr val="000000"/>
                </a:solidFill>
                <a:latin typeface="Arial"/>
                <a:ea typeface="Arial"/>
                <a:cs typeface="Arial"/>
                <a:sym typeface="Arial"/>
              </a:rPr>
              <a:t>regarding HOA restrictions</a:t>
            </a:r>
            <a:r>
              <a:rPr lang="en-US" sz="2300"/>
              <a:t> </a:t>
            </a:r>
            <a:r>
              <a:rPr b="0" i="0" lang="en-US" sz="2300" u="none" cap="none" strike="noStrike">
                <a:solidFill>
                  <a:srgbClr val="000000"/>
                </a:solidFill>
                <a:latin typeface="Arial"/>
                <a:ea typeface="Arial"/>
                <a:cs typeface="Arial"/>
                <a:sym typeface="Arial"/>
              </a:rPr>
              <a:t>prompted a review of BOPOA </a:t>
            </a:r>
            <a:r>
              <a:rPr lang="en-US" sz="2300"/>
              <a:t>Deed Restrictions</a:t>
            </a:r>
            <a:r>
              <a:rPr b="0" i="0" lang="en-US" sz="2300" u="none" cap="none" strike="noStrike">
                <a:solidFill>
                  <a:srgbClr val="000000"/>
                </a:solidFill>
                <a:latin typeface="Arial"/>
                <a:ea typeface="Arial"/>
                <a:cs typeface="Arial"/>
                <a:sym typeface="Arial"/>
              </a:rPr>
              <a:t>.  </a:t>
            </a:r>
            <a:endParaRPr b="0" i="0" sz="2300" u="none" cap="none" strike="noStrike">
              <a:solidFill>
                <a:srgbClr val="000000"/>
              </a:solidFill>
              <a:latin typeface="Arial"/>
              <a:ea typeface="Arial"/>
              <a:cs typeface="Arial"/>
              <a:sym typeface="Arial"/>
            </a:endParaRPr>
          </a:p>
          <a:p>
            <a:pPr indent="-279130" lvl="1" marL="743040" marR="0" rtl="0" algn="l">
              <a:lnSpc>
                <a:spcPct val="100000"/>
              </a:lnSpc>
              <a:spcBef>
                <a:spcPts val="479"/>
              </a:spcBef>
              <a:spcAft>
                <a:spcPts val="0"/>
              </a:spcAft>
              <a:buClr>
                <a:srgbClr val="000000"/>
              </a:buClr>
              <a:buSzPts val="2300"/>
              <a:buFont typeface="Arial"/>
              <a:buChar char="–"/>
            </a:pPr>
            <a:r>
              <a:rPr lang="en-US" sz="2300"/>
              <a:t>We were advised that we must refile our Deed Restrictions as well as take steps before they can be refiled.  These steps include filing Articles of Incorporation, securing an EIN (Employer Identification Number) from the IRS as well as filing for non-profit status.  </a:t>
            </a:r>
            <a:endParaRPr sz="2300"/>
          </a:p>
          <a:p>
            <a:pPr indent="-279130" lvl="1" marL="743040" marR="0" rtl="0" algn="l">
              <a:lnSpc>
                <a:spcPct val="100000"/>
              </a:lnSpc>
              <a:spcBef>
                <a:spcPts val="479"/>
              </a:spcBef>
              <a:spcAft>
                <a:spcPts val="0"/>
              </a:spcAft>
              <a:buClr>
                <a:srgbClr val="000000"/>
              </a:buClr>
              <a:buSzPts val="2300"/>
              <a:buFont typeface="Arial"/>
              <a:buChar char="–"/>
            </a:pPr>
            <a:r>
              <a:rPr lang="en-US" sz="2300"/>
              <a:t>We have successfully filed the Articles of Incorporation and are in the process of securing the EIN and non-profit status. Once all three steps are completed, the Deed Restrictions will be refiled.</a:t>
            </a:r>
            <a:endParaRPr b="0" i="0" sz="2300" u="none" cap="none" strike="noStrike">
              <a:solidFill>
                <a:srgbClr val="000000"/>
              </a:solidFill>
              <a:latin typeface="Arial"/>
              <a:ea typeface="Arial"/>
              <a:cs typeface="Arial"/>
              <a:sym typeface="Arial"/>
            </a:endParaRPr>
          </a:p>
          <a:p>
            <a:pPr indent="0" lvl="0" marL="914400" marR="0" rtl="0" algn="l">
              <a:lnSpc>
                <a:spcPct val="100000"/>
              </a:lnSpc>
              <a:spcBef>
                <a:spcPts val="479"/>
              </a:spcBef>
              <a:spcAft>
                <a:spcPts val="0"/>
              </a:spcAft>
              <a:buNone/>
            </a:pPr>
            <a:r>
              <a:t/>
            </a:r>
            <a:endParaRPr b="1" i="0" sz="2400" u="none" cap="none" strike="noStrike">
              <a:solidFill>
                <a:srgbClr val="000000"/>
              </a:solidFill>
              <a:latin typeface="Arial"/>
              <a:ea typeface="Arial"/>
              <a:cs typeface="Arial"/>
              <a:sym typeface="Arial"/>
            </a:endParaRPr>
          </a:p>
        </p:txBody>
      </p:sp>
      <p:sp>
        <p:nvSpPr>
          <p:cNvPr id="299" name="Google Shape;299;p12"/>
          <p:cNvSpPr/>
          <p:nvPr/>
        </p:nvSpPr>
        <p:spPr>
          <a:xfrm>
            <a:off x="774720" y="274680"/>
            <a:ext cx="7911720" cy="6487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Old/New Business (Carol)</a:t>
            </a:r>
            <a:endParaRPr b="0" i="0" sz="36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id="305" name="Google Shape;305;g28c76a84113_0_0"/>
          <p:cNvPicPr preferRelativeResize="0"/>
          <p:nvPr/>
        </p:nvPicPr>
        <p:blipFill>
          <a:blip r:embed="rId3">
            <a:alphaModFix/>
          </a:blip>
          <a:stretch>
            <a:fillRect/>
          </a:stretch>
        </p:blipFill>
        <p:spPr>
          <a:xfrm>
            <a:off x="152400" y="152400"/>
            <a:ext cx="8680842" cy="6705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2006-02-02T20:21:08Z</dcterms:created>
  <dc:creator>Eric R. Pearson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11</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11</vt:i4>
  </property>
</Properties>
</file>